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8.xml" ContentType="application/vnd.openxmlformats-officedocument.presentationml.notesSlide+xml"/>
  <Override PartName="/ppt/tags/tag39.xml" ContentType="application/vnd.openxmlformats-officedocument.presentationml.tags+xml"/>
  <Override PartName="/ppt/notesSlides/notesSlide9.xml" ContentType="application/vnd.openxmlformats-officedocument.presentationml.notesSlide+xml"/>
  <Override PartName="/ppt/tags/tag40.xml" ContentType="application/vnd.openxmlformats-officedocument.presentationml.tags+xml"/>
  <Override PartName="/ppt/notesSlides/notesSlide10.xml" ContentType="application/vnd.openxmlformats-officedocument.presentationml.notesSlide+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13.xml" ContentType="application/vnd.openxmlformats-officedocument.presentationml.notesSlide+xml"/>
  <Override PartName="/ppt/tags/tag45.xml" ContentType="application/vnd.openxmlformats-officedocument.presentationml.tags+xml"/>
  <Override PartName="/ppt/notesSlides/notesSlide14.xml" ContentType="application/vnd.openxmlformats-officedocument.presentationml.notesSlide+xml"/>
  <Override PartName="/ppt/tags/tag46.xml" ContentType="application/vnd.openxmlformats-officedocument.presentationml.tags+xml"/>
  <Override PartName="/ppt/notesSlides/notesSlide15.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6.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7.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8.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9.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0.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2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22.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23.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24.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25.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6.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7.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8.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9.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30.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31.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32.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33.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34.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35.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36.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37.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8.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notesSlides/notesSlide39.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40.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handoutMasterIdLst>
    <p:handoutMasterId r:id="rId46"/>
  </p:handoutMasterIdLst>
  <p:sldIdLst>
    <p:sldId id="256" r:id="rId2"/>
    <p:sldId id="257" r:id="rId3"/>
    <p:sldId id="371" r:id="rId4"/>
    <p:sldId id="258" r:id="rId5"/>
    <p:sldId id="364" r:id="rId6"/>
    <p:sldId id="592" r:id="rId7"/>
    <p:sldId id="263" r:id="rId8"/>
    <p:sldId id="361" r:id="rId9"/>
    <p:sldId id="362" r:id="rId10"/>
    <p:sldId id="363" r:id="rId11"/>
    <p:sldId id="358" r:id="rId12"/>
    <p:sldId id="357" r:id="rId13"/>
    <p:sldId id="261" r:id="rId14"/>
    <p:sldId id="372" r:id="rId15"/>
    <p:sldId id="265" r:id="rId16"/>
    <p:sldId id="596" r:id="rId17"/>
    <p:sldId id="597" r:id="rId18"/>
    <p:sldId id="598" r:id="rId19"/>
    <p:sldId id="599" r:id="rId20"/>
    <p:sldId id="600" r:id="rId21"/>
    <p:sldId id="601" r:id="rId22"/>
    <p:sldId id="602" r:id="rId23"/>
    <p:sldId id="603" r:id="rId24"/>
    <p:sldId id="604" r:id="rId25"/>
    <p:sldId id="605" r:id="rId26"/>
    <p:sldId id="606" r:id="rId27"/>
    <p:sldId id="607" r:id="rId28"/>
    <p:sldId id="608" r:id="rId29"/>
    <p:sldId id="609" r:id="rId30"/>
    <p:sldId id="610" r:id="rId31"/>
    <p:sldId id="611" r:id="rId32"/>
    <p:sldId id="612" r:id="rId33"/>
    <p:sldId id="613" r:id="rId34"/>
    <p:sldId id="614" r:id="rId35"/>
    <p:sldId id="615" r:id="rId36"/>
    <p:sldId id="616" r:id="rId37"/>
    <p:sldId id="619" r:id="rId38"/>
    <p:sldId id="617" r:id="rId39"/>
    <p:sldId id="618" r:id="rId40"/>
    <p:sldId id="620" r:id="rId41"/>
    <p:sldId id="621" r:id="rId42"/>
    <p:sldId id="623" r:id="rId43"/>
    <p:sldId id="624" r:id="rId44"/>
  </p:sldIdLst>
  <p:sldSz cx="9144000" cy="5148263"/>
  <p:notesSz cx="6858000" cy="9144000"/>
  <p:custDataLst>
    <p:tags r:id="rId47"/>
  </p:custData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60" userDrawn="1">
          <p15:clr>
            <a:srgbClr val="A4A3A4"/>
          </p15:clr>
        </p15:guide>
        <p15:guide id="2" pos="2795" userDrawn="1">
          <p15:clr>
            <a:srgbClr val="A4A3A4"/>
          </p15:clr>
        </p15:guide>
      </p15:sldGuideLst>
    </p:ext>
    <p:ext uri="{2D200454-40CA-4A62-9FC3-DE9A4176ACB9}">
      <p15:notesGuideLst xmlns:p15="http://schemas.microsoft.com/office/powerpoint/2012/main">
        <p15:guide id="1" orient="horz" pos="2771">
          <p15:clr>
            <a:srgbClr val="A4A3A4"/>
          </p15:clr>
        </p15:guide>
        <p15:guide id="2" pos="209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hlers, Christian1" initials="EC" lastIdx="1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19" autoAdjust="0"/>
    <p:restoredTop sz="86364" autoAdjust="0"/>
  </p:normalViewPr>
  <p:slideViewPr>
    <p:cSldViewPr showGuides="1">
      <p:cViewPr varScale="1">
        <p:scale>
          <a:sx n="150" d="100"/>
          <a:sy n="150" d="100"/>
        </p:scale>
        <p:origin x="414" y="126"/>
      </p:cViewPr>
      <p:guideLst>
        <p:guide orient="horz" pos="1560"/>
        <p:guide pos="2795"/>
      </p:guideLst>
    </p:cSldViewPr>
  </p:slideViewPr>
  <p:outlineViewPr>
    <p:cViewPr>
      <p:scale>
        <a:sx n="33" d="100"/>
        <a:sy n="33" d="100"/>
      </p:scale>
      <p:origin x="235" y="5938"/>
    </p:cViewPr>
  </p:outlineViewPr>
  <p:notesTextViewPr>
    <p:cViewPr>
      <p:scale>
        <a:sx n="200" d="100"/>
        <a:sy n="200" d="100"/>
      </p:scale>
      <p:origin x="0" y="0"/>
    </p:cViewPr>
  </p:notesTextViewPr>
  <p:sorterViewPr>
    <p:cViewPr>
      <p:scale>
        <a:sx n="100" d="100"/>
        <a:sy n="100" d="100"/>
      </p:scale>
      <p:origin x="0" y="3288"/>
    </p:cViewPr>
  </p:sorterViewPr>
  <p:notesViewPr>
    <p:cSldViewPr showGuides="1">
      <p:cViewPr varScale="1">
        <p:scale>
          <a:sx n="66" d="100"/>
          <a:sy n="66" d="100"/>
        </p:scale>
        <p:origin x="-3187" y="-72"/>
      </p:cViewPr>
      <p:guideLst>
        <p:guide orient="horz" pos="2771"/>
        <p:guide pos="209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ußzeilenplatzhalter 3"/>
          <p:cNvSpPr>
            <a:spLocks noGrp="1"/>
          </p:cNvSpPr>
          <p:nvPr>
            <p:ph type="ftr" sz="quarter" idx="2"/>
          </p:nvPr>
        </p:nvSpPr>
        <p:spPr>
          <a:xfrm>
            <a:off x="909240" y="8676480"/>
            <a:ext cx="5472000" cy="216000"/>
          </a:xfrm>
          <a:prstGeom prst="rect">
            <a:avLst/>
          </a:prstGeom>
        </p:spPr>
        <p:txBody>
          <a:bodyPr vert="horz" lIns="0" tIns="0" rIns="0" bIns="0" rtlCol="0" anchor="ctr"/>
          <a:lstStyle>
            <a:lvl1pPr algn="l">
              <a:defRPr sz="1200"/>
            </a:lvl1pPr>
          </a:lstStyle>
          <a:p>
            <a:r>
              <a:rPr lang="de-DE" sz="700" dirty="0"/>
              <a:t>Name der Präsentation | Vorname Nachname | Datum</a:t>
            </a:r>
          </a:p>
        </p:txBody>
      </p:sp>
      <p:sp>
        <p:nvSpPr>
          <p:cNvPr id="5" name="Foliennummernplatzhalter 4"/>
          <p:cNvSpPr>
            <a:spLocks noGrp="1"/>
          </p:cNvSpPr>
          <p:nvPr>
            <p:ph type="sldNum" sz="quarter" idx="3"/>
          </p:nvPr>
        </p:nvSpPr>
        <p:spPr>
          <a:xfrm>
            <a:off x="504365" y="8676480"/>
            <a:ext cx="288000" cy="216000"/>
          </a:xfrm>
          <a:prstGeom prst="rect">
            <a:avLst/>
          </a:prstGeom>
        </p:spPr>
        <p:txBody>
          <a:bodyPr vert="horz" lIns="0" tIns="0" rIns="0" bIns="0" rtlCol="0" anchor="ctr"/>
          <a:lstStyle>
            <a:lvl1pPr algn="r">
              <a:defRPr sz="1200"/>
            </a:lvl1pPr>
          </a:lstStyle>
          <a:p>
            <a:pPr algn="l"/>
            <a:fld id="{E5BBCCF6-F8A8-4C49-BF3D-CA1AA74CA975}" type="slidenum">
              <a:rPr lang="de-DE" sz="700" b="1" smtClean="0"/>
              <a:t>‹Nº›</a:t>
            </a:fld>
            <a:endParaRPr lang="de-DE" sz="700" b="1"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479425" y="611188"/>
            <a:ext cx="5897563" cy="3321050"/>
          </a:xfrm>
          <a:prstGeom prst="rect">
            <a:avLst/>
          </a:prstGeom>
          <a:noFill/>
          <a:ln w="6350">
            <a:solidFill>
              <a:schemeClr val="accent3"/>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476672" y="4139952"/>
            <a:ext cx="5904000" cy="4320000"/>
          </a:xfrm>
          <a:prstGeom prst="rect">
            <a:avLst/>
          </a:prstGeom>
        </p:spPr>
        <p:txBody>
          <a:bodyPr vert="horz" lIns="0" tIns="0" rIns="0" bIns="0"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0" name="Fußzeilenplatzhalter 3"/>
          <p:cNvSpPr>
            <a:spLocks noGrp="1"/>
          </p:cNvSpPr>
          <p:nvPr>
            <p:ph type="ftr" sz="quarter" idx="4"/>
          </p:nvPr>
        </p:nvSpPr>
        <p:spPr>
          <a:xfrm>
            <a:off x="836712" y="8676456"/>
            <a:ext cx="5544000" cy="216000"/>
          </a:xfrm>
          <a:prstGeom prst="rect">
            <a:avLst/>
          </a:prstGeom>
        </p:spPr>
        <p:txBody>
          <a:bodyPr vert="horz" lIns="0" tIns="0" rIns="0" bIns="0" rtlCol="0" anchor="ctr"/>
          <a:lstStyle>
            <a:lvl1pPr algn="l">
              <a:defRPr sz="700"/>
            </a:lvl1pPr>
          </a:lstStyle>
          <a:p>
            <a:r>
              <a:rPr lang="de-DE" dirty="0"/>
              <a:t>Name der Präsentation | Vorname Nachname | Datum</a:t>
            </a:r>
          </a:p>
        </p:txBody>
      </p:sp>
      <p:sp>
        <p:nvSpPr>
          <p:cNvPr id="11" name="Foliennummernplatzhalter 4"/>
          <p:cNvSpPr>
            <a:spLocks noGrp="1"/>
          </p:cNvSpPr>
          <p:nvPr>
            <p:ph type="sldNum" sz="quarter" idx="5"/>
          </p:nvPr>
        </p:nvSpPr>
        <p:spPr>
          <a:xfrm>
            <a:off x="479425" y="8676456"/>
            <a:ext cx="288000" cy="216000"/>
          </a:xfrm>
          <a:prstGeom prst="rect">
            <a:avLst/>
          </a:prstGeom>
        </p:spPr>
        <p:txBody>
          <a:bodyPr vert="horz" lIns="0" tIns="0" rIns="0" bIns="0" rtlCol="0" anchor="ctr"/>
          <a:lstStyle>
            <a:lvl1pPr algn="l">
              <a:defRPr sz="700"/>
            </a:lvl1pPr>
          </a:lstStyle>
          <a:p>
            <a:fld id="{E5BBCCF6-F8A8-4C49-BF3D-CA1AA74CA975}" type="slidenum">
              <a:rPr lang="de-DE" smtClean="0"/>
              <a:t>‹Nº›</a:t>
            </a:fld>
            <a:endParaRPr lang="de-DE" dirty="0"/>
          </a:p>
        </p:txBody>
      </p:sp>
    </p:spTree>
  </p:cSld>
  <p:clrMap bg1="lt1" tx1="dk1" bg2="lt2" tx2="dk2" accent1="accent1" accent2="accent2" accent3="accent3" accent4="accent4" accent5="accent5" accent6="accent6" hlink="hlink" folHlink="folHlink"/>
  <p:notesStyle>
    <a:lvl1pPr marL="0" algn="l" defTabSz="685800" rtl="0" eaLnBrk="1" latinLnBrk="0" hangingPunct="1">
      <a:lnSpc>
        <a:spcPct val="110000"/>
      </a:lnSpc>
      <a:spcBef>
        <a:spcPts val="0"/>
      </a:spcBef>
      <a:spcAft>
        <a:spcPts val="400"/>
      </a:spcAft>
      <a:defRPr sz="900" b="1" kern="1200">
        <a:solidFill>
          <a:schemeClr val="tx1"/>
        </a:solidFill>
        <a:latin typeface="+mn-lt"/>
        <a:ea typeface="+mn-ea"/>
        <a:cs typeface="+mn-cs"/>
      </a:defRPr>
    </a:lvl1pPr>
    <a:lvl2pPr marL="0" algn="l" defTabSz="685800" rtl="0" eaLnBrk="1" latinLnBrk="0" hangingPunct="1">
      <a:lnSpc>
        <a:spcPct val="110000"/>
      </a:lnSpc>
      <a:spcBef>
        <a:spcPts val="0"/>
      </a:spcBef>
      <a:spcAft>
        <a:spcPts val="400"/>
      </a:spcAft>
      <a:defRPr sz="900" kern="1200">
        <a:solidFill>
          <a:schemeClr val="tx1"/>
        </a:solidFill>
        <a:latin typeface="+mn-lt"/>
        <a:ea typeface="+mn-ea"/>
        <a:cs typeface="+mn-cs"/>
      </a:defRPr>
    </a:lvl2pPr>
    <a:lvl3pPr marL="107950" indent="-107950" algn="l" defTabSz="685800" rtl="0" eaLnBrk="1" latinLnBrk="0" hangingPunct="1">
      <a:lnSpc>
        <a:spcPct val="110000"/>
      </a:lnSpc>
      <a:spcBef>
        <a:spcPts val="0"/>
      </a:spcBef>
      <a:spcAft>
        <a:spcPts val="400"/>
      </a:spcAft>
      <a:buClr>
        <a:schemeClr val="accent2"/>
      </a:buClr>
      <a:buFont typeface="Arial" panose="020B0604020202020204" pitchFamily="34" charset="0"/>
      <a:buChar char="−"/>
      <a:defRPr sz="900" kern="1200">
        <a:solidFill>
          <a:schemeClr val="tx1"/>
        </a:solidFill>
        <a:latin typeface="+mn-lt"/>
        <a:ea typeface="+mn-ea"/>
        <a:cs typeface="+mn-cs"/>
      </a:defRPr>
    </a:lvl3pPr>
    <a:lvl4pPr marL="215900" indent="-107950" algn="l" defTabSz="685800" rtl="0" eaLnBrk="1" latinLnBrk="0" hangingPunct="1">
      <a:lnSpc>
        <a:spcPct val="110000"/>
      </a:lnSpc>
      <a:spcBef>
        <a:spcPts val="0"/>
      </a:spcBef>
      <a:spcAft>
        <a:spcPts val="400"/>
      </a:spcAft>
      <a:buClr>
        <a:schemeClr val="accent2"/>
      </a:buClr>
      <a:buFont typeface="Arial" panose="020B0604020202020204" pitchFamily="34" charset="0"/>
      <a:buChar char="−"/>
      <a:defRPr sz="900" kern="1200">
        <a:solidFill>
          <a:schemeClr val="tx1"/>
        </a:solidFill>
        <a:latin typeface="+mn-lt"/>
        <a:ea typeface="+mn-ea"/>
        <a:cs typeface="+mn-cs"/>
      </a:defRPr>
    </a:lvl4pPr>
    <a:lvl5pPr marL="323850" indent="-107950" algn="l" defTabSz="685800" rtl="0" eaLnBrk="1" latinLnBrk="0" hangingPunct="1">
      <a:lnSpc>
        <a:spcPct val="110000"/>
      </a:lnSpc>
      <a:spcBef>
        <a:spcPts val="0"/>
      </a:spcBef>
      <a:spcAft>
        <a:spcPts val="400"/>
      </a:spcAft>
      <a:buClr>
        <a:schemeClr val="accent2"/>
      </a:buClr>
      <a:buFont typeface="Arial" panose="020B0604020202020204" pitchFamily="34" charset="0"/>
      <a:buChar char="−"/>
      <a:defRPr sz="900" kern="1200">
        <a:solidFill>
          <a:schemeClr val="tx1"/>
        </a:solidFill>
        <a:latin typeface="+mn-lt"/>
        <a:ea typeface="+mn-ea"/>
        <a:cs typeface="+mn-cs"/>
      </a:defRPr>
    </a:lvl5pPr>
    <a:lvl6pPr marL="431800" indent="-107950" algn="l" defTabSz="685800" rtl="0" eaLnBrk="1" latinLnBrk="0" hangingPunct="1">
      <a:lnSpc>
        <a:spcPct val="110000"/>
      </a:lnSpc>
      <a:spcBef>
        <a:spcPts val="0"/>
      </a:spcBef>
      <a:spcAft>
        <a:spcPts val="400"/>
      </a:spcAft>
      <a:buClr>
        <a:schemeClr val="accent2"/>
      </a:buClr>
      <a:buFont typeface="Arial" panose="020B0604020202020204" pitchFamily="34" charset="0"/>
      <a:buChar char="−"/>
      <a:defRPr sz="900" kern="1200">
        <a:solidFill>
          <a:schemeClr val="tx1"/>
        </a:solidFill>
        <a:latin typeface="+mn-lt"/>
        <a:ea typeface="+mn-ea"/>
        <a:cs typeface="+mn-cs"/>
      </a:defRPr>
    </a:lvl6pPr>
    <a:lvl7pPr marL="431800" indent="-107950" algn="l" defTabSz="685800" rtl="0" eaLnBrk="1" latinLnBrk="0" hangingPunct="1">
      <a:lnSpc>
        <a:spcPct val="110000"/>
      </a:lnSpc>
      <a:spcBef>
        <a:spcPts val="0"/>
      </a:spcBef>
      <a:spcAft>
        <a:spcPts val="400"/>
      </a:spcAft>
      <a:buClr>
        <a:schemeClr val="accent2"/>
      </a:buClr>
      <a:buFont typeface="Arial" panose="020B0604020202020204" pitchFamily="34" charset="0"/>
      <a:buChar char="−"/>
      <a:defRPr sz="900" kern="1200">
        <a:solidFill>
          <a:schemeClr val="tx1"/>
        </a:solidFill>
        <a:latin typeface="+mn-lt"/>
        <a:ea typeface="+mn-ea"/>
        <a:cs typeface="+mn-cs"/>
      </a:defRPr>
    </a:lvl7pPr>
    <a:lvl8pPr marL="431800" indent="-107950" algn="l" defTabSz="685800" rtl="0" eaLnBrk="1" latinLnBrk="0" hangingPunct="1">
      <a:lnSpc>
        <a:spcPct val="110000"/>
      </a:lnSpc>
      <a:spcBef>
        <a:spcPts val="0"/>
      </a:spcBef>
      <a:spcAft>
        <a:spcPts val="400"/>
      </a:spcAft>
      <a:buClr>
        <a:schemeClr val="accent2"/>
      </a:buClr>
      <a:buFont typeface="Arial" panose="020B0604020202020204" pitchFamily="34" charset="0"/>
      <a:buChar char="−"/>
      <a:defRPr sz="900" kern="1200">
        <a:solidFill>
          <a:schemeClr val="tx1"/>
        </a:solidFill>
        <a:latin typeface="+mn-lt"/>
        <a:ea typeface="+mn-ea"/>
        <a:cs typeface="+mn-cs"/>
      </a:defRPr>
    </a:lvl8pPr>
    <a:lvl9pPr marL="431800" indent="-107950" algn="l" defTabSz="685800" rtl="0" eaLnBrk="1" latinLnBrk="0" hangingPunct="1">
      <a:lnSpc>
        <a:spcPct val="110000"/>
      </a:lnSpc>
      <a:spcBef>
        <a:spcPts val="0"/>
      </a:spcBef>
      <a:spcAft>
        <a:spcPts val="400"/>
      </a:spcAft>
      <a:buClr>
        <a:schemeClr val="accent2"/>
      </a:buClr>
      <a:buFont typeface="Arial" panose="020B0604020202020204" pitchFamily="34" charset="0"/>
      <a:buChar char="−"/>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2</a:t>
            </a:fld>
            <a:endParaRPr lang="de-D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11</a:t>
            </a:fld>
            <a:endParaRPr lang="de-D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12</a:t>
            </a:fld>
            <a:endParaRPr lang="de-D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13</a:t>
            </a:fld>
            <a:endParaRPr lang="de-D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14</a:t>
            </a:fld>
            <a:endParaRPr lang="de-DE"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5BBCCF6-F8A8-4C49-BF3D-CA1AA74CA975}" type="slidenum">
              <a:rPr lang="de-DE" smtClean="0"/>
              <a:t>15</a:t>
            </a:fld>
            <a:endParaRPr lang="de-D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16</a:t>
            </a:fld>
            <a:endParaRPr lang="de-D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17</a:t>
            </a:fld>
            <a:endParaRPr lang="de-D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18</a:t>
            </a:fld>
            <a:endParaRPr lang="de-D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19</a:t>
            </a:fld>
            <a:endParaRPr lang="de-DE"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20</a:t>
            </a:fld>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3</a:t>
            </a:fld>
            <a:endParaRPr 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21</a:t>
            </a:fld>
            <a:endParaRPr lang="de-D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22</a:t>
            </a:fld>
            <a:endParaRPr lang="de-D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23</a:t>
            </a:fld>
            <a:endParaRPr lang="de-D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24</a:t>
            </a:fld>
            <a:endParaRPr lang="de-D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25</a:t>
            </a:fld>
            <a:endParaRPr lang="de-D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26</a:t>
            </a:fld>
            <a:endParaRPr lang="de-D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27</a:t>
            </a:fld>
            <a:endParaRPr lang="de-D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28</a:t>
            </a:fld>
            <a:endParaRPr lang="de-DE"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29</a:t>
            </a:fld>
            <a:endParaRPr lang="de-DE"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30</a:t>
            </a:fld>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4</a:t>
            </a:fld>
            <a:endParaRPr lang="de-DE"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31</a:t>
            </a:fld>
            <a:endParaRPr lang="de-DE"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10000"/>
              </a:lnSpc>
              <a:spcBef>
                <a:spcPts val="0"/>
              </a:spcBef>
              <a:spcAft>
                <a:spcPts val="40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32</a:t>
            </a:fld>
            <a:endParaRPr lang="de-DE"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10000"/>
              </a:lnSpc>
              <a:spcBef>
                <a:spcPts val="0"/>
              </a:spcBef>
              <a:spcAft>
                <a:spcPts val="40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33</a:t>
            </a:fld>
            <a:endParaRPr lang="de-DE"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10000"/>
              </a:lnSpc>
              <a:spcBef>
                <a:spcPts val="0"/>
              </a:spcBef>
              <a:spcAft>
                <a:spcPts val="40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34</a:t>
            </a:fld>
            <a:endParaRPr lang="de-DE"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10000"/>
              </a:lnSpc>
              <a:spcBef>
                <a:spcPts val="0"/>
              </a:spcBef>
              <a:spcAft>
                <a:spcPts val="400"/>
              </a:spcAft>
              <a:buClrTx/>
              <a:buSzTx/>
              <a:buFontTx/>
              <a:buNone/>
              <a:defRPr/>
            </a:pPr>
            <a:endParaRPr lang="en-US" b="0" dirty="0"/>
          </a:p>
        </p:txBody>
      </p:sp>
      <p:sp>
        <p:nvSpPr>
          <p:cNvPr id="4" name="Slide Number Placeholder 3"/>
          <p:cNvSpPr>
            <a:spLocks noGrp="1"/>
          </p:cNvSpPr>
          <p:nvPr>
            <p:ph type="sldNum" sz="quarter" idx="5"/>
          </p:nvPr>
        </p:nvSpPr>
        <p:spPr/>
        <p:txBody>
          <a:bodyPr/>
          <a:lstStyle/>
          <a:p>
            <a:fld id="{E5BBCCF6-F8A8-4C49-BF3D-CA1AA74CA975}" type="slidenum">
              <a:rPr lang="de-DE" smtClean="0"/>
              <a:t>35</a:t>
            </a:fld>
            <a:endParaRPr lang="de-DE"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36</a:t>
            </a:fld>
            <a:endParaRPr lang="de-DE"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10000"/>
              </a:lnSpc>
              <a:spcBef>
                <a:spcPts val="0"/>
              </a:spcBef>
              <a:spcAft>
                <a:spcPts val="40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37</a:t>
            </a:fld>
            <a:endParaRPr lang="de-DE"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38</a:t>
            </a:fld>
            <a:endParaRPr lang="de-DE"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10000"/>
              </a:lnSpc>
              <a:spcBef>
                <a:spcPts val="0"/>
              </a:spcBef>
              <a:spcAft>
                <a:spcPts val="40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39</a:t>
            </a:fld>
            <a:endParaRPr lang="de-DE"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40</a:t>
            </a:fld>
            <a:endParaRPr lang="de-D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5BBCCF6-F8A8-4C49-BF3D-CA1AA74CA975}" type="slidenum">
              <a:rPr lang="de-DE" smtClean="0"/>
              <a:t>5</a:t>
            </a:fld>
            <a:endParaRPr lang="de-DE"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42</a:t>
            </a:fld>
            <a:endParaRPr lang="de-DE"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10000"/>
              </a:lnSpc>
              <a:spcBef>
                <a:spcPts val="0"/>
              </a:spcBef>
              <a:spcAft>
                <a:spcPts val="40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43</a:t>
            </a:fld>
            <a:endParaRPr lang="de-D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5BBCCF6-F8A8-4C49-BF3D-CA1AA74CA975}" type="slidenum">
              <a:rPr lang="de-DE" smtClean="0"/>
              <a:t>6</a:t>
            </a:fld>
            <a:endParaRPr lang="de-D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7</a:t>
            </a:fld>
            <a:endParaRPr lang="de-D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8</a:t>
            </a:fld>
            <a:endParaRPr lang="de-D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9</a:t>
            </a:fld>
            <a:endParaRPr lang="de-D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BBCCF6-F8A8-4C49-BF3D-CA1AA74CA975}" type="slidenum">
              <a:rPr lang="de-DE" smtClean="0"/>
              <a:t>10</a:t>
            </a:fld>
            <a:endParaRPr lang="de-DE"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 / Titel und Untertitel ohne Bild">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755576" y="3294323"/>
            <a:ext cx="7632000" cy="1008000"/>
          </a:xfrm>
          <a:prstGeom prst="rect">
            <a:avLst/>
          </a:prstGeom>
        </p:spPr>
        <p:txBody>
          <a:bodyPr anchor="b" anchorCtr="0"/>
          <a:lstStyle>
            <a:lvl1pPr>
              <a:defRPr sz="2200">
                <a:solidFill>
                  <a:schemeClr val="tx1"/>
                </a:solidFill>
              </a:defRPr>
            </a:lvl1pPr>
          </a:lstStyle>
          <a:p>
            <a:r>
              <a:rPr lang="de-DE" dirty="0"/>
              <a:t>Optionaler Titel der Präsentation. Wenn dieser nicht benötigt wird, Feld einfach unbeschrieben lassen.</a:t>
            </a:r>
          </a:p>
        </p:txBody>
      </p:sp>
      <p:sp>
        <p:nvSpPr>
          <p:cNvPr id="28" name="Textplatzhalter 27"/>
          <p:cNvSpPr>
            <a:spLocks noGrp="1"/>
          </p:cNvSpPr>
          <p:nvPr>
            <p:ph type="body" sz="quarter" idx="10" hasCustomPrompt="1"/>
          </p:nvPr>
        </p:nvSpPr>
        <p:spPr bwMode="gray">
          <a:xfrm>
            <a:off x="755650" y="4518371"/>
            <a:ext cx="7632700" cy="216000"/>
          </a:xfrm>
        </p:spPr>
        <p:txBody>
          <a:bodyPr/>
          <a:lstStyle>
            <a:lvl1pPr marL="0">
              <a:spcBef>
                <a:spcPts val="0"/>
              </a:spcBef>
              <a:spcAft>
                <a:spcPts val="0"/>
              </a:spcAft>
              <a:buFontTx/>
              <a:buNone/>
              <a:defRPr sz="1400" b="0"/>
            </a:lvl1pPr>
            <a:lvl2pPr marL="0">
              <a:spcBef>
                <a:spcPts val="0"/>
              </a:spcBef>
              <a:spcAft>
                <a:spcPts val="0"/>
              </a:spcAft>
              <a:buFontTx/>
              <a:buNone/>
              <a:defRPr sz="1400" b="0"/>
            </a:lvl2pPr>
            <a:lvl3pPr marL="0" indent="0">
              <a:spcBef>
                <a:spcPts val="0"/>
              </a:spcBef>
              <a:spcAft>
                <a:spcPts val="0"/>
              </a:spcAft>
              <a:buFontTx/>
              <a:buNone/>
              <a:defRPr sz="1400" b="0"/>
            </a:lvl3pPr>
            <a:lvl4pPr marL="0" indent="0">
              <a:spcBef>
                <a:spcPts val="0"/>
              </a:spcBef>
              <a:spcAft>
                <a:spcPts val="0"/>
              </a:spcAft>
              <a:buFontTx/>
              <a:buNone/>
              <a:defRPr sz="1400" b="0"/>
            </a:lvl4pPr>
            <a:lvl5pPr marL="0" indent="0">
              <a:spcBef>
                <a:spcPts val="0"/>
              </a:spcBef>
              <a:spcAft>
                <a:spcPts val="0"/>
              </a:spcAft>
              <a:buFontTx/>
              <a:buNone/>
              <a:defRPr sz="1400" b="0"/>
            </a:lvl5pPr>
            <a:lvl6pPr marL="0" indent="0">
              <a:spcBef>
                <a:spcPts val="0"/>
              </a:spcBef>
              <a:spcAft>
                <a:spcPts val="0"/>
              </a:spcAft>
              <a:buFontTx/>
              <a:buNone/>
              <a:defRPr sz="1400" b="0"/>
            </a:lvl6pPr>
            <a:lvl7pPr marL="0" indent="0">
              <a:spcBef>
                <a:spcPts val="0"/>
              </a:spcBef>
              <a:spcAft>
                <a:spcPts val="0"/>
              </a:spcAft>
              <a:buFontTx/>
              <a:buNone/>
              <a:defRPr sz="1400" b="0"/>
            </a:lvl7pPr>
            <a:lvl8pPr marL="0" indent="0">
              <a:spcBef>
                <a:spcPts val="0"/>
              </a:spcBef>
              <a:spcAft>
                <a:spcPts val="0"/>
              </a:spcAft>
              <a:buFontTx/>
              <a:buNone/>
              <a:defRPr sz="1400" b="0"/>
            </a:lvl8pPr>
            <a:lvl9pPr marL="0" indent="0">
              <a:spcBef>
                <a:spcPts val="0"/>
              </a:spcBef>
              <a:spcAft>
                <a:spcPts val="0"/>
              </a:spcAft>
              <a:buFontTx/>
              <a:buNone/>
              <a:defRPr sz="1400" b="0"/>
            </a:lvl9pPr>
          </a:lstStyle>
          <a:p>
            <a:pPr lvl="0"/>
            <a:r>
              <a:rPr lang="de-DE" dirty="0"/>
              <a:t>Vorname Nachname – Ort</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p>
        </p:txBody>
      </p:sp>
      <p:grpSp>
        <p:nvGrpSpPr>
          <p:cNvPr id="29" name="Gruppieren 28"/>
          <p:cNvGrpSpPr/>
          <p:nvPr userDrawn="1"/>
        </p:nvGrpSpPr>
        <p:grpSpPr bwMode="gray">
          <a:xfrm>
            <a:off x="323528" y="-128669"/>
            <a:ext cx="8496944" cy="54050"/>
            <a:chOff x="431371" y="-243408"/>
            <a:chExt cx="11329258" cy="216000"/>
          </a:xfrm>
        </p:grpSpPr>
        <p:cxnSp>
          <p:nvCxnSpPr>
            <p:cNvPr id="30" name="Gerader Verbinder 29"/>
            <p:cNvCxnSpPr/>
            <p:nvPr userDrawn="1"/>
          </p:nvCxnSpPr>
          <p:spPr bwMode="gray">
            <a:xfrm>
              <a:off x="431371"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p:cNvCxnSpPr/>
            <p:nvPr userDrawn="1"/>
          </p:nvCxnSpPr>
          <p:spPr bwMode="gray">
            <a:xfrm>
              <a:off x="3983765"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userDrawn="1"/>
          </p:nvCxnSpPr>
          <p:spPr bwMode="gray">
            <a:xfrm>
              <a:off x="4367808"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userDrawn="1"/>
          </p:nvCxnSpPr>
          <p:spPr bwMode="gray">
            <a:xfrm>
              <a:off x="5903979"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userDrawn="1"/>
          </p:nvCxnSpPr>
          <p:spPr bwMode="gray">
            <a:xfrm>
              <a:off x="6288021"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userDrawn="1"/>
          </p:nvCxnSpPr>
          <p:spPr bwMode="gray">
            <a:xfrm>
              <a:off x="7824192"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p:cNvCxnSpPr/>
            <p:nvPr userDrawn="1"/>
          </p:nvCxnSpPr>
          <p:spPr bwMode="gray">
            <a:xfrm>
              <a:off x="8208235"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p:cNvCxnSpPr/>
            <p:nvPr userDrawn="1"/>
          </p:nvCxnSpPr>
          <p:spPr bwMode="gray">
            <a:xfrm>
              <a:off x="11760629"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uppieren 37"/>
          <p:cNvGrpSpPr/>
          <p:nvPr userDrawn="1"/>
        </p:nvGrpSpPr>
        <p:grpSpPr bwMode="gray">
          <a:xfrm>
            <a:off x="-126516" y="1133971"/>
            <a:ext cx="54000" cy="3600400"/>
            <a:chOff x="-456728" y="1510563"/>
            <a:chExt cx="216000" cy="4796092"/>
          </a:xfrm>
        </p:grpSpPr>
        <p:cxnSp>
          <p:nvCxnSpPr>
            <p:cNvPr id="39" name="Gerader Verbinder 38"/>
            <p:cNvCxnSpPr/>
            <p:nvPr userDrawn="1"/>
          </p:nvCxnSpPr>
          <p:spPr bwMode="gray">
            <a:xfrm>
              <a:off x="-456728" y="1510563"/>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userDrawn="1"/>
          </p:nvCxnSpPr>
          <p:spPr bwMode="gray">
            <a:xfrm>
              <a:off x="-456728" y="6306655"/>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Freihandform 57"/>
          <p:cNvSpPr>
            <a:spLocks noChangeAspect="1"/>
          </p:cNvSpPr>
          <p:nvPr userDrawn="1"/>
        </p:nvSpPr>
        <p:spPr bwMode="gray">
          <a:xfrm>
            <a:off x="6084000" y="4964713"/>
            <a:ext cx="3060000" cy="183550"/>
          </a:xfrm>
          <a:custGeom>
            <a:avLst/>
            <a:gdLst>
              <a:gd name="connsiteX0" fmla="*/ 2624404 w 2627652"/>
              <a:gd name="connsiteY0" fmla="*/ 0 h 185143"/>
              <a:gd name="connsiteX1" fmla="*/ 123425 w 2627652"/>
              <a:gd name="connsiteY1" fmla="*/ 3248 h 185143"/>
              <a:gd name="connsiteX2" fmla="*/ 0 w 2627652"/>
              <a:gd name="connsiteY2" fmla="*/ 185143 h 185143"/>
              <a:gd name="connsiteX3" fmla="*/ 2627652 w 2627652"/>
              <a:gd name="connsiteY3" fmla="*/ 181895 h 185143"/>
              <a:gd name="connsiteX4" fmla="*/ 2624404 w 2627652"/>
              <a:gd name="connsiteY4" fmla="*/ 0 h 185143"/>
              <a:gd name="connsiteX0-1" fmla="*/ 2529154 w 2627652"/>
              <a:gd name="connsiteY0-2" fmla="*/ 3102 h 181895"/>
              <a:gd name="connsiteX1-3" fmla="*/ 123425 w 2627652"/>
              <a:gd name="connsiteY1-4" fmla="*/ 0 h 181895"/>
              <a:gd name="connsiteX2-5" fmla="*/ 0 w 2627652"/>
              <a:gd name="connsiteY2-6" fmla="*/ 181895 h 181895"/>
              <a:gd name="connsiteX3-7" fmla="*/ 2627652 w 2627652"/>
              <a:gd name="connsiteY3-8" fmla="*/ 178647 h 181895"/>
              <a:gd name="connsiteX4-9" fmla="*/ 2529154 w 2627652"/>
              <a:gd name="connsiteY4-10" fmla="*/ 3102 h 181895"/>
              <a:gd name="connsiteX0-11" fmla="*/ 2630754 w 2630901"/>
              <a:gd name="connsiteY0-12" fmla="*/ 6277 h 181895"/>
              <a:gd name="connsiteX1-13" fmla="*/ 123425 w 2630901"/>
              <a:gd name="connsiteY1-14" fmla="*/ 0 h 181895"/>
              <a:gd name="connsiteX2-15" fmla="*/ 0 w 2630901"/>
              <a:gd name="connsiteY2-16" fmla="*/ 181895 h 181895"/>
              <a:gd name="connsiteX3-17" fmla="*/ 2627652 w 2630901"/>
              <a:gd name="connsiteY3-18" fmla="*/ 178647 h 181895"/>
              <a:gd name="connsiteX4-19" fmla="*/ 2630754 w 2630901"/>
              <a:gd name="connsiteY4-20" fmla="*/ 6277 h 181895"/>
              <a:gd name="connsiteX0-21" fmla="*/ 2630754 w 2630901"/>
              <a:gd name="connsiteY0-22" fmla="*/ 0 h 181968"/>
              <a:gd name="connsiteX1-23" fmla="*/ 123425 w 2630901"/>
              <a:gd name="connsiteY1-24" fmla="*/ 73 h 181968"/>
              <a:gd name="connsiteX2-25" fmla="*/ 0 w 2630901"/>
              <a:gd name="connsiteY2-26" fmla="*/ 181968 h 181968"/>
              <a:gd name="connsiteX3-27" fmla="*/ 2627652 w 2630901"/>
              <a:gd name="connsiteY3-28" fmla="*/ 178720 h 181968"/>
              <a:gd name="connsiteX4-29" fmla="*/ 2630754 w 2630901"/>
              <a:gd name="connsiteY4-30" fmla="*/ 0 h 181968"/>
              <a:gd name="connsiteX0-31" fmla="*/ 2630754 w 2634002"/>
              <a:gd name="connsiteY0-32" fmla="*/ 0 h 181968"/>
              <a:gd name="connsiteX1-33" fmla="*/ 123425 w 2634002"/>
              <a:gd name="connsiteY1-34" fmla="*/ 73 h 181968"/>
              <a:gd name="connsiteX2-35" fmla="*/ 0 w 2634002"/>
              <a:gd name="connsiteY2-36" fmla="*/ 181968 h 181968"/>
              <a:gd name="connsiteX3-37" fmla="*/ 2634002 w 2634002"/>
              <a:gd name="connsiteY3-38" fmla="*/ 178720 h 181968"/>
              <a:gd name="connsiteX4-39" fmla="*/ 2630754 w 2634002"/>
              <a:gd name="connsiteY4-40" fmla="*/ 0 h 181968"/>
              <a:gd name="connsiteX0-41" fmla="*/ 2630754 w 2630759"/>
              <a:gd name="connsiteY0-42" fmla="*/ 0 h 181968"/>
              <a:gd name="connsiteX1-43" fmla="*/ 123425 w 2630759"/>
              <a:gd name="connsiteY1-44" fmla="*/ 73 h 181968"/>
              <a:gd name="connsiteX2-45" fmla="*/ 0 w 2630759"/>
              <a:gd name="connsiteY2-46" fmla="*/ 181968 h 181968"/>
              <a:gd name="connsiteX3-47" fmla="*/ 2468902 w 2630759"/>
              <a:gd name="connsiteY3-48" fmla="*/ 118395 h 181968"/>
              <a:gd name="connsiteX4-49" fmla="*/ 2630754 w 2630759"/>
              <a:gd name="connsiteY4-50" fmla="*/ 0 h 181968"/>
              <a:gd name="connsiteX0-51" fmla="*/ 2630754 w 2631075"/>
              <a:gd name="connsiteY0-52" fmla="*/ 0 h 181968"/>
              <a:gd name="connsiteX1-53" fmla="*/ 123425 w 2631075"/>
              <a:gd name="connsiteY1-54" fmla="*/ 73 h 181968"/>
              <a:gd name="connsiteX2-55" fmla="*/ 0 w 2631075"/>
              <a:gd name="connsiteY2-56" fmla="*/ 181968 h 181968"/>
              <a:gd name="connsiteX3-57" fmla="*/ 2630827 w 2631075"/>
              <a:gd name="connsiteY3-58" fmla="*/ 181895 h 181968"/>
              <a:gd name="connsiteX4-59" fmla="*/ 2630754 w 2631075"/>
              <a:gd name="connsiteY4-60" fmla="*/ 0 h 181968"/>
              <a:gd name="connsiteX0-61" fmla="*/ 3046679 w 3046681"/>
              <a:gd name="connsiteY0-62" fmla="*/ 0 h 181968"/>
              <a:gd name="connsiteX1-63" fmla="*/ 123425 w 3046681"/>
              <a:gd name="connsiteY1-64" fmla="*/ 73 h 181968"/>
              <a:gd name="connsiteX2-65" fmla="*/ 0 w 3046681"/>
              <a:gd name="connsiteY2-66" fmla="*/ 181968 h 181968"/>
              <a:gd name="connsiteX3-67" fmla="*/ 2630827 w 3046681"/>
              <a:gd name="connsiteY3-68" fmla="*/ 181895 h 181968"/>
              <a:gd name="connsiteX4-69" fmla="*/ 3046679 w 3046681"/>
              <a:gd name="connsiteY4-70" fmla="*/ 0 h 181968"/>
              <a:gd name="connsiteX0-71" fmla="*/ 3046679 w 3049927"/>
              <a:gd name="connsiteY0-72" fmla="*/ 0 h 181968"/>
              <a:gd name="connsiteX1-73" fmla="*/ 123425 w 3049927"/>
              <a:gd name="connsiteY1-74" fmla="*/ 73 h 181968"/>
              <a:gd name="connsiteX2-75" fmla="*/ 0 w 3049927"/>
              <a:gd name="connsiteY2-76" fmla="*/ 181968 h 181968"/>
              <a:gd name="connsiteX3-77" fmla="*/ 3049927 w 3049927"/>
              <a:gd name="connsiteY3-78" fmla="*/ 181895 h 181968"/>
              <a:gd name="connsiteX4-79" fmla="*/ 3046679 w 3049927"/>
              <a:gd name="connsiteY4-80" fmla="*/ 0 h 181968"/>
              <a:gd name="connsiteX0-81" fmla="*/ 3056204 w 3056300"/>
              <a:gd name="connsiteY0-82" fmla="*/ 0 h 181968"/>
              <a:gd name="connsiteX1-83" fmla="*/ 123425 w 3056300"/>
              <a:gd name="connsiteY1-84" fmla="*/ 73 h 181968"/>
              <a:gd name="connsiteX2-85" fmla="*/ 0 w 3056300"/>
              <a:gd name="connsiteY2-86" fmla="*/ 181968 h 181968"/>
              <a:gd name="connsiteX3-87" fmla="*/ 3049927 w 3056300"/>
              <a:gd name="connsiteY3-88" fmla="*/ 181895 h 181968"/>
              <a:gd name="connsiteX4-89" fmla="*/ 3056204 w 3056300"/>
              <a:gd name="connsiteY4-90" fmla="*/ 0 h 181968"/>
              <a:gd name="connsiteX0-91" fmla="*/ 2980004 w 3049927"/>
              <a:gd name="connsiteY0-92" fmla="*/ 0 h 181968"/>
              <a:gd name="connsiteX1-93" fmla="*/ 123425 w 3049927"/>
              <a:gd name="connsiteY1-94" fmla="*/ 73 h 181968"/>
              <a:gd name="connsiteX2-95" fmla="*/ 0 w 3049927"/>
              <a:gd name="connsiteY2-96" fmla="*/ 181968 h 181968"/>
              <a:gd name="connsiteX3-97" fmla="*/ 3049927 w 3049927"/>
              <a:gd name="connsiteY3-98" fmla="*/ 181895 h 181968"/>
              <a:gd name="connsiteX4-99" fmla="*/ 2980004 w 3049927"/>
              <a:gd name="connsiteY4-100" fmla="*/ 0 h 181968"/>
              <a:gd name="connsiteX0-101" fmla="*/ 2980004 w 2980039"/>
              <a:gd name="connsiteY0-102" fmla="*/ 0 h 181968"/>
              <a:gd name="connsiteX1-103" fmla="*/ 123425 w 2980039"/>
              <a:gd name="connsiteY1-104" fmla="*/ 73 h 181968"/>
              <a:gd name="connsiteX2-105" fmla="*/ 0 w 2980039"/>
              <a:gd name="connsiteY2-106" fmla="*/ 181968 h 181968"/>
              <a:gd name="connsiteX3-107" fmla="*/ 2957852 w 2980039"/>
              <a:gd name="connsiteY3-108" fmla="*/ 175545 h 181968"/>
              <a:gd name="connsiteX4-109" fmla="*/ 2980004 w 2980039"/>
              <a:gd name="connsiteY4-110" fmla="*/ 0 h 181968"/>
              <a:gd name="connsiteX0-111" fmla="*/ 2980004 w 3059452"/>
              <a:gd name="connsiteY0-112" fmla="*/ 0 h 181968"/>
              <a:gd name="connsiteX1-113" fmla="*/ 123425 w 3059452"/>
              <a:gd name="connsiteY1-114" fmla="*/ 73 h 181968"/>
              <a:gd name="connsiteX2-115" fmla="*/ 0 w 3059452"/>
              <a:gd name="connsiteY2-116" fmla="*/ 181968 h 181968"/>
              <a:gd name="connsiteX3-117" fmla="*/ 3059452 w 3059452"/>
              <a:gd name="connsiteY3-118" fmla="*/ 175545 h 181968"/>
              <a:gd name="connsiteX4-119" fmla="*/ 2980004 w 3059452"/>
              <a:gd name="connsiteY4-120" fmla="*/ 0 h 181968"/>
              <a:gd name="connsiteX0-121" fmla="*/ 3056204 w 3059452"/>
              <a:gd name="connsiteY0-122" fmla="*/ 0 h 181968"/>
              <a:gd name="connsiteX1-123" fmla="*/ 123425 w 3059452"/>
              <a:gd name="connsiteY1-124" fmla="*/ 73 h 181968"/>
              <a:gd name="connsiteX2-125" fmla="*/ 0 w 3059452"/>
              <a:gd name="connsiteY2-126" fmla="*/ 181968 h 181968"/>
              <a:gd name="connsiteX3-127" fmla="*/ 3059452 w 3059452"/>
              <a:gd name="connsiteY3-128" fmla="*/ 175545 h 181968"/>
              <a:gd name="connsiteX4-129" fmla="*/ 3056204 w 3059452"/>
              <a:gd name="connsiteY4-130" fmla="*/ 0 h 181968"/>
              <a:gd name="connsiteX0-131" fmla="*/ 3056204 w 3059452"/>
              <a:gd name="connsiteY0-132" fmla="*/ 0 h 181968"/>
              <a:gd name="connsiteX1-133" fmla="*/ 123425 w 3059452"/>
              <a:gd name="connsiteY1-134" fmla="*/ 73 h 181968"/>
              <a:gd name="connsiteX2-135" fmla="*/ 0 w 3059452"/>
              <a:gd name="connsiteY2-136" fmla="*/ 181968 h 181968"/>
              <a:gd name="connsiteX3-137" fmla="*/ 3059452 w 3059452"/>
              <a:gd name="connsiteY3-138" fmla="*/ 108870 h 181968"/>
              <a:gd name="connsiteX4-139" fmla="*/ 3056204 w 3059452"/>
              <a:gd name="connsiteY4-140" fmla="*/ 0 h 181968"/>
              <a:gd name="connsiteX0-141" fmla="*/ 3056204 w 3056525"/>
              <a:gd name="connsiteY0-142" fmla="*/ 0 h 185070"/>
              <a:gd name="connsiteX1-143" fmla="*/ 123425 w 3056525"/>
              <a:gd name="connsiteY1-144" fmla="*/ 73 h 185070"/>
              <a:gd name="connsiteX2-145" fmla="*/ 0 w 3056525"/>
              <a:gd name="connsiteY2-146" fmla="*/ 181968 h 185070"/>
              <a:gd name="connsiteX3-147" fmla="*/ 3056277 w 3056525"/>
              <a:gd name="connsiteY3-148" fmla="*/ 185070 h 185070"/>
              <a:gd name="connsiteX4-149" fmla="*/ 3056204 w 3056525"/>
              <a:gd name="connsiteY4-150" fmla="*/ 0 h 185070"/>
              <a:gd name="connsiteX0-151" fmla="*/ 3056204 w 3059452"/>
              <a:gd name="connsiteY0-152" fmla="*/ 0 h 181968"/>
              <a:gd name="connsiteX1-153" fmla="*/ 123425 w 3059452"/>
              <a:gd name="connsiteY1-154" fmla="*/ 73 h 181968"/>
              <a:gd name="connsiteX2-155" fmla="*/ 0 w 3059452"/>
              <a:gd name="connsiteY2-156" fmla="*/ 181968 h 181968"/>
              <a:gd name="connsiteX3-157" fmla="*/ 3059452 w 3059452"/>
              <a:gd name="connsiteY3-158" fmla="*/ 118395 h 181968"/>
              <a:gd name="connsiteX4-159" fmla="*/ 3056204 w 3059452"/>
              <a:gd name="connsiteY4-160" fmla="*/ 0 h 181968"/>
              <a:gd name="connsiteX0-161" fmla="*/ 3056204 w 3059452"/>
              <a:gd name="connsiteY0-162" fmla="*/ 0 h 181968"/>
              <a:gd name="connsiteX1-163" fmla="*/ 123425 w 3059452"/>
              <a:gd name="connsiteY1-164" fmla="*/ 73 h 181968"/>
              <a:gd name="connsiteX2-165" fmla="*/ 0 w 3059452"/>
              <a:gd name="connsiteY2-166" fmla="*/ 181968 h 181968"/>
              <a:gd name="connsiteX3-167" fmla="*/ 3059452 w 3059452"/>
              <a:gd name="connsiteY3-168" fmla="*/ 181895 h 181968"/>
              <a:gd name="connsiteX4-169" fmla="*/ 3056204 w 3059452"/>
              <a:gd name="connsiteY4-170" fmla="*/ 0 h 181968"/>
              <a:gd name="connsiteX0-171" fmla="*/ 3059609 w 3059904"/>
              <a:gd name="connsiteY0-172" fmla="*/ 0 h 181968"/>
              <a:gd name="connsiteX1-173" fmla="*/ 123425 w 3059904"/>
              <a:gd name="connsiteY1-174" fmla="*/ 73 h 181968"/>
              <a:gd name="connsiteX2-175" fmla="*/ 0 w 3059904"/>
              <a:gd name="connsiteY2-176" fmla="*/ 181968 h 181968"/>
              <a:gd name="connsiteX3-177" fmla="*/ 3059452 w 3059904"/>
              <a:gd name="connsiteY3-178" fmla="*/ 181895 h 181968"/>
              <a:gd name="connsiteX4-179" fmla="*/ 3059609 w 3059904"/>
              <a:gd name="connsiteY4-180" fmla="*/ 0 h 181968"/>
              <a:gd name="connsiteX0-181" fmla="*/ 3059609 w 3059904"/>
              <a:gd name="connsiteY0-182" fmla="*/ 0 h 181968"/>
              <a:gd name="connsiteX1-183" fmla="*/ 123425 w 3059904"/>
              <a:gd name="connsiteY1-184" fmla="*/ 73 h 181968"/>
              <a:gd name="connsiteX2-185" fmla="*/ 0 w 3059904"/>
              <a:gd name="connsiteY2-186" fmla="*/ 181968 h 181968"/>
              <a:gd name="connsiteX3-187" fmla="*/ 3059452 w 3059904"/>
              <a:gd name="connsiteY3-188" fmla="*/ 181895 h 181968"/>
              <a:gd name="connsiteX4-189" fmla="*/ 3059609 w 3059904"/>
              <a:gd name="connsiteY4-190" fmla="*/ 0 h 181968"/>
              <a:gd name="connsiteX0-191" fmla="*/ 3059609 w 3059904"/>
              <a:gd name="connsiteY0-192" fmla="*/ 0 h 181968"/>
              <a:gd name="connsiteX1-193" fmla="*/ 123425 w 3059904"/>
              <a:gd name="connsiteY1-194" fmla="*/ 73 h 181968"/>
              <a:gd name="connsiteX2-195" fmla="*/ 0 w 3059904"/>
              <a:gd name="connsiteY2-196" fmla="*/ 181968 h 181968"/>
              <a:gd name="connsiteX3-197" fmla="*/ 3059452 w 3059904"/>
              <a:gd name="connsiteY3-198" fmla="*/ 181520 h 181968"/>
              <a:gd name="connsiteX4-199" fmla="*/ 3059609 w 3059904"/>
              <a:gd name="connsiteY4-200" fmla="*/ 0 h 181968"/>
              <a:gd name="connsiteX0-201" fmla="*/ 3059609 w 3060587"/>
              <a:gd name="connsiteY0-202" fmla="*/ 0 h 181968"/>
              <a:gd name="connsiteX1-203" fmla="*/ 123425 w 3060587"/>
              <a:gd name="connsiteY1-204" fmla="*/ 73 h 181968"/>
              <a:gd name="connsiteX2-205" fmla="*/ 0 w 3060587"/>
              <a:gd name="connsiteY2-206" fmla="*/ 181968 h 181968"/>
              <a:gd name="connsiteX3-207" fmla="*/ 3060587 w 3060587"/>
              <a:gd name="connsiteY3-208" fmla="*/ 181520 h 181968"/>
              <a:gd name="connsiteX4-209" fmla="*/ 3059609 w 3060587"/>
              <a:gd name="connsiteY4-210" fmla="*/ 0 h 181968"/>
              <a:gd name="connsiteX0-211" fmla="*/ 3059609 w 3059949"/>
              <a:gd name="connsiteY0-212" fmla="*/ 0 h 181968"/>
              <a:gd name="connsiteX1-213" fmla="*/ 123425 w 3059949"/>
              <a:gd name="connsiteY1-214" fmla="*/ 73 h 181968"/>
              <a:gd name="connsiteX2-215" fmla="*/ 0 w 3059949"/>
              <a:gd name="connsiteY2-216" fmla="*/ 181968 h 181968"/>
              <a:gd name="connsiteX3-217" fmla="*/ 3059830 w 3059949"/>
              <a:gd name="connsiteY3-218" fmla="*/ 181895 h 181968"/>
              <a:gd name="connsiteX4-219" fmla="*/ 3059609 w 3059949"/>
              <a:gd name="connsiteY4-220" fmla="*/ 0 h 181968"/>
              <a:gd name="connsiteX0-221" fmla="*/ 3059609 w 3059949"/>
              <a:gd name="connsiteY0-222" fmla="*/ 677 h 181895"/>
              <a:gd name="connsiteX1-223" fmla="*/ 123425 w 3059949"/>
              <a:gd name="connsiteY1-224" fmla="*/ 0 h 181895"/>
              <a:gd name="connsiteX2-225" fmla="*/ 0 w 3059949"/>
              <a:gd name="connsiteY2-226" fmla="*/ 181895 h 181895"/>
              <a:gd name="connsiteX3-227" fmla="*/ 3059830 w 3059949"/>
              <a:gd name="connsiteY3-228" fmla="*/ 181822 h 181895"/>
              <a:gd name="connsiteX4-229" fmla="*/ 3059609 w 3059949"/>
              <a:gd name="connsiteY4-230" fmla="*/ 677 h 181895"/>
              <a:gd name="connsiteX0-231" fmla="*/ 3059609 w 3059904"/>
              <a:gd name="connsiteY0-232" fmla="*/ 677 h 181895"/>
              <a:gd name="connsiteX1-233" fmla="*/ 123425 w 3059904"/>
              <a:gd name="connsiteY1-234" fmla="*/ 0 h 181895"/>
              <a:gd name="connsiteX2-235" fmla="*/ 0 w 3059904"/>
              <a:gd name="connsiteY2-236" fmla="*/ 181895 h 181895"/>
              <a:gd name="connsiteX3-237" fmla="*/ 3059452 w 3059904"/>
              <a:gd name="connsiteY3-238" fmla="*/ 181822 h 181895"/>
              <a:gd name="connsiteX4-239" fmla="*/ 3059609 w 3059904"/>
              <a:gd name="connsiteY4-240" fmla="*/ 677 h 181895"/>
              <a:gd name="connsiteX0-241" fmla="*/ 3059609 w 3060062"/>
              <a:gd name="connsiteY0-242" fmla="*/ 677 h 181895"/>
              <a:gd name="connsiteX1-243" fmla="*/ 123425 w 3060062"/>
              <a:gd name="connsiteY1-244" fmla="*/ 0 h 181895"/>
              <a:gd name="connsiteX2-245" fmla="*/ 0 w 3060062"/>
              <a:gd name="connsiteY2-246" fmla="*/ 181895 h 181895"/>
              <a:gd name="connsiteX3-247" fmla="*/ 3059452 w 3060062"/>
              <a:gd name="connsiteY3-248" fmla="*/ 181822 h 181895"/>
              <a:gd name="connsiteX4-249" fmla="*/ 3059609 w 3060062"/>
              <a:gd name="connsiteY4-250" fmla="*/ 677 h 181895"/>
              <a:gd name="connsiteX0-251" fmla="*/ 3059609 w 3059729"/>
              <a:gd name="connsiteY0-252" fmla="*/ 677 h 181895"/>
              <a:gd name="connsiteX1-253" fmla="*/ 123425 w 3059729"/>
              <a:gd name="connsiteY1-254" fmla="*/ 0 h 181895"/>
              <a:gd name="connsiteX2-255" fmla="*/ 0 w 3059729"/>
              <a:gd name="connsiteY2-256" fmla="*/ 181895 h 181895"/>
              <a:gd name="connsiteX3-257" fmla="*/ 3059452 w 3059729"/>
              <a:gd name="connsiteY3-258" fmla="*/ 181822 h 181895"/>
              <a:gd name="connsiteX4-259" fmla="*/ 3059609 w 3059729"/>
              <a:gd name="connsiteY4-260" fmla="*/ 677 h 181895"/>
              <a:gd name="connsiteX0-261" fmla="*/ 3059609 w 3059609"/>
              <a:gd name="connsiteY0-262" fmla="*/ 677 h 181895"/>
              <a:gd name="connsiteX1-263" fmla="*/ 123425 w 3059609"/>
              <a:gd name="connsiteY1-264" fmla="*/ 0 h 181895"/>
              <a:gd name="connsiteX2-265" fmla="*/ 0 w 3059609"/>
              <a:gd name="connsiteY2-266" fmla="*/ 181895 h 181895"/>
              <a:gd name="connsiteX3-267" fmla="*/ 3059452 w 3059609"/>
              <a:gd name="connsiteY3-268" fmla="*/ 181822 h 181895"/>
              <a:gd name="connsiteX4-269" fmla="*/ 3059609 w 3059609"/>
              <a:gd name="connsiteY4-270" fmla="*/ 677 h 181895"/>
              <a:gd name="connsiteX0-271" fmla="*/ 3059609 w 3059609"/>
              <a:gd name="connsiteY0-272" fmla="*/ 677 h 181895"/>
              <a:gd name="connsiteX1-273" fmla="*/ 123425 w 3059609"/>
              <a:gd name="connsiteY1-274" fmla="*/ 0 h 181895"/>
              <a:gd name="connsiteX2-275" fmla="*/ 0 w 3059609"/>
              <a:gd name="connsiteY2-276" fmla="*/ 181895 h 181895"/>
              <a:gd name="connsiteX3-277" fmla="*/ 3059452 w 3059609"/>
              <a:gd name="connsiteY3-278" fmla="*/ 181822 h 181895"/>
              <a:gd name="connsiteX4-279" fmla="*/ 3059609 w 3059609"/>
              <a:gd name="connsiteY4-280" fmla="*/ 677 h 181895"/>
              <a:gd name="connsiteX0-281" fmla="*/ 3059609 w 3059609"/>
              <a:gd name="connsiteY0-282" fmla="*/ 677 h 181895"/>
              <a:gd name="connsiteX1-283" fmla="*/ 123425 w 3059609"/>
              <a:gd name="connsiteY1-284" fmla="*/ 0 h 181895"/>
              <a:gd name="connsiteX2-285" fmla="*/ 0 w 3059609"/>
              <a:gd name="connsiteY2-286" fmla="*/ 181895 h 181895"/>
              <a:gd name="connsiteX3-287" fmla="*/ 3059452 w 3059609"/>
              <a:gd name="connsiteY3-288" fmla="*/ 181822 h 181895"/>
              <a:gd name="connsiteX4-289" fmla="*/ 3059609 w 3059609"/>
              <a:gd name="connsiteY4-290" fmla="*/ 677 h 1818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9609" h="181895">
                <a:moveTo>
                  <a:pt x="3059609" y="677"/>
                </a:moveTo>
                <a:lnTo>
                  <a:pt x="123425" y="0"/>
                </a:lnTo>
                <a:lnTo>
                  <a:pt x="0" y="181895"/>
                </a:lnTo>
                <a:lnTo>
                  <a:pt x="3059452" y="181822"/>
                </a:lnTo>
                <a:cubicBezTo>
                  <a:pt x="3059530" y="91249"/>
                  <a:pt x="3059530" y="91249"/>
                  <a:pt x="3059609" y="677"/>
                </a:cubicBezTo>
                <a:close/>
              </a:path>
            </a:pathLst>
          </a:custGeom>
          <a:solidFill>
            <a:srgbClr val="F86A16"/>
          </a:solidFill>
        </p:spPr>
        <p:txBody>
          <a:bodyPr vert="horz" wrap="square" lIns="90000" tIns="46800" rIns="90000" bIns="46800" numCol="1" rtlCol="0" anchor="t" anchorCtr="0" compatLnSpc="1"/>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1800" b="0" i="0" u="none" strike="noStrike" cap="none" normalizeH="0" baseline="0" noProof="0" dirty="0">
              <a:ln>
                <a:noFill/>
              </a:ln>
              <a:solidFill>
                <a:schemeClr val="tx1"/>
              </a:solidFill>
              <a:effectLst/>
              <a:latin typeface="Arial" panose="020B0604020202020204"/>
            </a:endParaRPr>
          </a:p>
        </p:txBody>
      </p:sp>
      <p:pic>
        <p:nvPicPr>
          <p:cNvPr id="19" name="图片 18" descr="MIMA商标源文件.jpg"/>
          <p:cNvPicPr>
            <a:picLocks noChangeAspect="1"/>
          </p:cNvPicPr>
          <p:nvPr userDrawn="1"/>
        </p:nvPicPr>
        <p:blipFill>
          <a:blip r:embed="rId2"/>
          <a:stretch>
            <a:fillRect/>
          </a:stretch>
        </p:blipFill>
        <p:spPr>
          <a:xfrm>
            <a:off x="2285984" y="859619"/>
            <a:ext cx="4470245" cy="178595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Untertitel / 3 inhalte nebeneinander">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bwMode="gray"/>
        <p:txBody>
          <a:bodyPr/>
          <a:lstStyle/>
          <a:p>
            <a:fld id="{8FF9B0DE-3FEB-4AA0-B465-B80EF7C1333D}" type="slidenum">
              <a:rPr lang="de-DE" smtClean="0"/>
              <a:t>‹Nº›</a:t>
            </a:fld>
            <a:endParaRPr lang="de-DE" dirty="0"/>
          </a:p>
        </p:txBody>
      </p:sp>
      <p:sp>
        <p:nvSpPr>
          <p:cNvPr id="4" name="Fußzeilenplatzhalter 3"/>
          <p:cNvSpPr>
            <a:spLocks noGrp="1"/>
          </p:cNvSpPr>
          <p:nvPr>
            <p:ph type="ftr" sz="quarter" idx="10"/>
          </p:nvPr>
        </p:nvSpPr>
        <p:spPr bwMode="gray"/>
        <p:txBody>
          <a:bodyPr/>
          <a:lstStyle/>
          <a:p>
            <a:r>
              <a:rPr lang="de-DE"/>
              <a:t>Product presentation MX-X | Christian Ehlers | 2020</a:t>
            </a:r>
            <a:endParaRPr lang="de-DE" dirty="0"/>
          </a:p>
        </p:txBody>
      </p:sp>
      <p:sp>
        <p:nvSpPr>
          <p:cNvPr id="7" name="Titel 6"/>
          <p:cNvSpPr>
            <a:spLocks noGrp="1"/>
          </p:cNvSpPr>
          <p:nvPr>
            <p:ph type="title" hasCustomPrompt="1"/>
          </p:nvPr>
        </p:nvSpPr>
        <p:spPr bwMode="gray">
          <a:xfrm>
            <a:off x="323528" y="413891"/>
            <a:ext cx="6840000" cy="216000"/>
          </a:xfrm>
          <a:prstGeom prst="rect">
            <a:avLst/>
          </a:prstGeom>
        </p:spPr>
        <p:txBody>
          <a:bodyPr/>
          <a:lstStyle/>
          <a:p>
            <a:r>
              <a:rPr lang="de-DE"/>
              <a:t>Mastertitelformat bearbeiten</a:t>
            </a:r>
            <a:endParaRPr lang="de-DE" dirty="0"/>
          </a:p>
        </p:txBody>
      </p:sp>
      <p:sp>
        <p:nvSpPr>
          <p:cNvPr id="12" name="Textplatzhalter 3"/>
          <p:cNvSpPr>
            <a:spLocks noGrp="1"/>
          </p:cNvSpPr>
          <p:nvPr>
            <p:ph type="body" sz="quarter" idx="16" hasCustomPrompt="1"/>
          </p:nvPr>
        </p:nvSpPr>
        <p:spPr>
          <a:xfrm>
            <a:off x="323528" y="701923"/>
            <a:ext cx="6840000" cy="216000"/>
          </a:xfrm>
          <a:prstGeom prst="rect">
            <a:avLst/>
          </a:prstGeom>
        </p:spPr>
        <p:txBody>
          <a:bodyPr anchor="t" anchorCtr="0">
            <a:noAutofit/>
          </a:bodyPr>
          <a:lstStyle>
            <a:lvl1pPr>
              <a:lnSpc>
                <a:spcPct val="100000"/>
              </a:lnSpc>
              <a:spcAft>
                <a:spcPts val="0"/>
              </a:spcAft>
              <a:buFontTx/>
              <a:buNone/>
              <a:defRPr sz="1600" b="1">
                <a:solidFill>
                  <a:srgbClr val="000000"/>
                </a:solidFill>
              </a:defRPr>
            </a:lvl1pPr>
            <a:lvl2pPr>
              <a:buFontTx/>
              <a:buNone/>
              <a:defRPr sz="1600" b="1"/>
            </a:lvl2pPr>
            <a:lvl3pPr marL="0" indent="0">
              <a:buFontTx/>
              <a:buNone/>
              <a:defRPr sz="1600" b="1"/>
            </a:lvl3pPr>
            <a:lvl4pPr marL="0" indent="0">
              <a:buFontTx/>
              <a:buNone/>
              <a:defRPr sz="1600" b="1"/>
            </a:lvl4pPr>
            <a:lvl5pPr marL="0" indent="0">
              <a:buFontTx/>
              <a:buNone/>
              <a:defRPr sz="1600" b="1"/>
            </a:lvl5pPr>
            <a:lvl6pPr marL="0" indent="0">
              <a:buFontTx/>
              <a:buNone/>
              <a:defRPr b="1"/>
            </a:lvl6pPr>
            <a:lvl7pPr marL="0" indent="0">
              <a:buFontTx/>
              <a:buNone/>
              <a:defRPr b="1"/>
            </a:lvl7pPr>
            <a:lvl8pPr marL="0" indent="0">
              <a:buFontTx/>
              <a:buNone/>
              <a:defRPr b="1"/>
            </a:lvl8pPr>
            <a:lvl9pPr marL="0" indent="0">
              <a:buFontTx/>
              <a:buNone/>
              <a:defRPr b="1"/>
            </a:lvl9pPr>
          </a:lstStyle>
          <a:p>
            <a:pPr lvl="0"/>
            <a:r>
              <a:rPr lang="de-DE" dirty="0"/>
              <a:t>Untertitel hinzufügen</a:t>
            </a:r>
          </a:p>
        </p:txBody>
      </p:sp>
      <p:sp>
        <p:nvSpPr>
          <p:cNvPr id="9" name="Inhaltsplatzhalter 8"/>
          <p:cNvSpPr>
            <a:spLocks noGrp="1"/>
          </p:cNvSpPr>
          <p:nvPr>
            <p:ph sz="quarter" idx="12" hasCustomPrompt="1"/>
          </p:nvPr>
        </p:nvSpPr>
        <p:spPr bwMode="gray">
          <a:xfrm>
            <a:off x="323528" y="1133476"/>
            <a:ext cx="2664147" cy="3600447"/>
          </a:xfrm>
        </p:spPr>
        <p:txBody>
          <a:bodyPr/>
          <a:lstStyle>
            <a:lvl1pPr>
              <a:defRPr/>
            </a:lvl1pPr>
          </a:lstStyle>
          <a:p>
            <a:pPr lvl="0"/>
            <a:r>
              <a:rPr lang="de-DE" dirty="0"/>
              <a:t>Text durch Klicken bearbeiten. Nutzen Sie </a:t>
            </a:r>
            <a:br>
              <a:rPr lang="de-DE" dirty="0"/>
            </a:br>
            <a:r>
              <a:rPr lang="de-DE" dirty="0"/>
              <a:t>die Buttons „Listenebene erhöhen/verringern“ </a:t>
            </a:r>
            <a:br>
              <a:rPr lang="de-DE" dirty="0"/>
            </a:br>
            <a:r>
              <a:rPr lang="de-DE" dirty="0"/>
              <a:t>auf dem Register Start, </a:t>
            </a:r>
            <a:br>
              <a:rPr lang="de-DE" dirty="0"/>
            </a:br>
            <a:r>
              <a:rPr lang="de-DE" dirty="0"/>
              <a:t>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Inhaltsplatzhalter 8"/>
          <p:cNvSpPr>
            <a:spLocks noGrp="1"/>
          </p:cNvSpPr>
          <p:nvPr>
            <p:ph sz="quarter" idx="14" hasCustomPrompt="1"/>
          </p:nvPr>
        </p:nvSpPr>
        <p:spPr bwMode="gray">
          <a:xfrm>
            <a:off x="3275856" y="1133971"/>
            <a:ext cx="2592000" cy="3600447"/>
          </a:xfrm>
        </p:spPr>
        <p:txBody>
          <a:bodyPr/>
          <a:lstStyle>
            <a:lvl1pPr>
              <a:defRPr/>
            </a:lvl1pPr>
          </a:lstStyle>
          <a:p>
            <a:pPr lvl="0"/>
            <a:r>
              <a:rPr lang="de-DE" dirty="0"/>
              <a:t>Text durch Klicken bearbeiten. Nutzen Sie </a:t>
            </a:r>
            <a:br>
              <a:rPr lang="de-DE" dirty="0"/>
            </a:br>
            <a:r>
              <a:rPr lang="de-DE" dirty="0"/>
              <a:t>die Buttons „Listenebene erhöhen/verringern“ </a:t>
            </a:r>
            <a:br>
              <a:rPr lang="de-DE" dirty="0"/>
            </a:br>
            <a:r>
              <a:rPr lang="de-DE" dirty="0"/>
              <a:t>auf dem Register Start, </a:t>
            </a:r>
            <a:br>
              <a:rPr lang="de-DE" dirty="0"/>
            </a:br>
            <a:r>
              <a:rPr lang="de-DE" dirty="0"/>
              <a:t>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8"/>
          <p:cNvSpPr>
            <a:spLocks noGrp="1"/>
          </p:cNvSpPr>
          <p:nvPr>
            <p:ph sz="quarter" idx="15" hasCustomPrompt="1"/>
          </p:nvPr>
        </p:nvSpPr>
        <p:spPr bwMode="gray">
          <a:xfrm>
            <a:off x="6156325" y="1133971"/>
            <a:ext cx="2663825" cy="3600447"/>
          </a:xfrm>
        </p:spPr>
        <p:txBody>
          <a:bodyPr/>
          <a:lstStyle>
            <a:lvl1pPr>
              <a:defRPr/>
            </a:lvl1pPr>
          </a:lstStyle>
          <a:p>
            <a:pPr lvl="0"/>
            <a:r>
              <a:rPr lang="de-DE" dirty="0"/>
              <a:t>Text durch Klicken bearbeiten. Nutzen Sie </a:t>
            </a:r>
            <a:br>
              <a:rPr lang="de-DE" dirty="0"/>
            </a:br>
            <a:r>
              <a:rPr lang="de-DE" dirty="0"/>
              <a:t>die Buttons „Listenebene erhöhen/verringern“ </a:t>
            </a:r>
            <a:br>
              <a:rPr lang="de-DE" dirty="0"/>
            </a:br>
            <a:r>
              <a:rPr lang="de-DE" dirty="0"/>
              <a:t>auf dem Register Start, </a:t>
            </a:r>
            <a:br>
              <a:rPr lang="de-DE" dirty="0"/>
            </a:br>
            <a:r>
              <a:rPr lang="de-DE" dirty="0"/>
              <a:t>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Rechteck 10">
            <a:hlinkClick r:id="rId2" action="ppaction://hlinksldjump"/>
          </p:cNvPr>
          <p:cNvSpPr/>
          <p:nvPr userDrawn="1"/>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Untertitel / Inhalt links + 2 untereinander rechts">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bwMode="gray"/>
        <p:txBody>
          <a:bodyPr/>
          <a:lstStyle/>
          <a:p>
            <a:fld id="{8FF9B0DE-3FEB-4AA0-B465-B80EF7C1333D}" type="slidenum">
              <a:rPr lang="de-DE" smtClean="0"/>
              <a:t>‹Nº›</a:t>
            </a:fld>
            <a:endParaRPr lang="de-DE" dirty="0"/>
          </a:p>
        </p:txBody>
      </p:sp>
      <p:sp>
        <p:nvSpPr>
          <p:cNvPr id="4" name="Fußzeilenplatzhalter 3"/>
          <p:cNvSpPr>
            <a:spLocks noGrp="1"/>
          </p:cNvSpPr>
          <p:nvPr>
            <p:ph type="ftr" sz="quarter" idx="10"/>
          </p:nvPr>
        </p:nvSpPr>
        <p:spPr bwMode="gray"/>
        <p:txBody>
          <a:bodyPr/>
          <a:lstStyle/>
          <a:p>
            <a:r>
              <a:rPr lang="de-DE"/>
              <a:t>Product presentation MX-X | Christian Ehlers | 2020</a:t>
            </a:r>
            <a:endParaRPr lang="de-DE" dirty="0"/>
          </a:p>
        </p:txBody>
      </p:sp>
      <p:sp>
        <p:nvSpPr>
          <p:cNvPr id="7" name="Titel 6"/>
          <p:cNvSpPr>
            <a:spLocks noGrp="1"/>
          </p:cNvSpPr>
          <p:nvPr>
            <p:ph type="title" hasCustomPrompt="1"/>
          </p:nvPr>
        </p:nvSpPr>
        <p:spPr bwMode="gray">
          <a:xfrm>
            <a:off x="323528" y="413891"/>
            <a:ext cx="6840000" cy="216000"/>
          </a:xfrm>
          <a:prstGeom prst="rect">
            <a:avLst/>
          </a:prstGeom>
        </p:spPr>
        <p:txBody>
          <a:bodyPr/>
          <a:lstStyle/>
          <a:p>
            <a:r>
              <a:rPr lang="de-DE" dirty="0"/>
              <a:t>Mastertitelformat bearbeiten</a:t>
            </a:r>
          </a:p>
        </p:txBody>
      </p:sp>
      <p:sp>
        <p:nvSpPr>
          <p:cNvPr id="12" name="Textplatzhalter 3"/>
          <p:cNvSpPr>
            <a:spLocks noGrp="1"/>
          </p:cNvSpPr>
          <p:nvPr>
            <p:ph type="body" sz="quarter" idx="16" hasCustomPrompt="1"/>
          </p:nvPr>
        </p:nvSpPr>
        <p:spPr>
          <a:xfrm>
            <a:off x="323528" y="701923"/>
            <a:ext cx="6840000" cy="216000"/>
          </a:xfrm>
          <a:prstGeom prst="rect">
            <a:avLst/>
          </a:prstGeom>
        </p:spPr>
        <p:txBody>
          <a:bodyPr anchor="t" anchorCtr="0">
            <a:noAutofit/>
          </a:bodyPr>
          <a:lstStyle>
            <a:lvl1pPr>
              <a:lnSpc>
                <a:spcPct val="100000"/>
              </a:lnSpc>
              <a:spcAft>
                <a:spcPts val="0"/>
              </a:spcAft>
              <a:buFontTx/>
              <a:buNone/>
              <a:defRPr sz="1600" b="1">
                <a:solidFill>
                  <a:srgbClr val="000000"/>
                </a:solidFill>
              </a:defRPr>
            </a:lvl1pPr>
            <a:lvl2pPr>
              <a:buFontTx/>
              <a:buNone/>
              <a:defRPr sz="1600" b="1"/>
            </a:lvl2pPr>
            <a:lvl3pPr marL="0" indent="0">
              <a:buFontTx/>
              <a:buNone/>
              <a:defRPr sz="1600" b="1"/>
            </a:lvl3pPr>
            <a:lvl4pPr marL="0" indent="0">
              <a:buFontTx/>
              <a:buNone/>
              <a:defRPr sz="1600" b="1"/>
            </a:lvl4pPr>
            <a:lvl5pPr marL="0" indent="0">
              <a:buFontTx/>
              <a:buNone/>
              <a:defRPr sz="1600" b="1"/>
            </a:lvl5pPr>
            <a:lvl6pPr marL="0" indent="0">
              <a:buFontTx/>
              <a:buNone/>
              <a:defRPr b="1"/>
            </a:lvl6pPr>
            <a:lvl7pPr marL="0" indent="0">
              <a:buFontTx/>
              <a:buNone/>
              <a:defRPr b="1"/>
            </a:lvl7pPr>
            <a:lvl8pPr marL="0" indent="0">
              <a:buFontTx/>
              <a:buNone/>
              <a:defRPr b="1"/>
            </a:lvl8pPr>
            <a:lvl9pPr marL="0" indent="0">
              <a:buFontTx/>
              <a:buNone/>
              <a:defRPr b="1"/>
            </a:lvl9pPr>
          </a:lstStyle>
          <a:p>
            <a:pPr lvl="0"/>
            <a:r>
              <a:rPr lang="de-DE" dirty="0"/>
              <a:t>Untertitel hinzufügen</a:t>
            </a:r>
          </a:p>
        </p:txBody>
      </p:sp>
      <p:sp>
        <p:nvSpPr>
          <p:cNvPr id="9" name="Inhaltsplatzhalter 8"/>
          <p:cNvSpPr>
            <a:spLocks noGrp="1"/>
          </p:cNvSpPr>
          <p:nvPr>
            <p:ph sz="quarter" idx="12" hasCustomPrompt="1"/>
          </p:nvPr>
        </p:nvSpPr>
        <p:spPr bwMode="gray">
          <a:xfrm>
            <a:off x="323528" y="1133476"/>
            <a:ext cx="4104010" cy="3600447"/>
          </a:xfrm>
        </p:spPr>
        <p:txBody>
          <a:bodyPr/>
          <a:lstStyle>
            <a:lvl1pPr>
              <a:defRPr/>
            </a:lvl1pPr>
          </a:lstStyle>
          <a:p>
            <a:pPr lvl="0"/>
            <a:r>
              <a:rPr lang="de-DE" dirty="0"/>
              <a:t>Text durch Klicken bearbeiten. </a:t>
            </a:r>
            <a:br>
              <a:rPr lang="de-DE" dirty="0"/>
            </a:br>
            <a:r>
              <a:rPr lang="de-DE" dirty="0"/>
              <a:t>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Inhaltsplatzhalter 8"/>
          <p:cNvSpPr>
            <a:spLocks noGrp="1"/>
          </p:cNvSpPr>
          <p:nvPr>
            <p:ph sz="quarter" idx="14" hasCustomPrompt="1"/>
          </p:nvPr>
        </p:nvSpPr>
        <p:spPr bwMode="gray">
          <a:xfrm>
            <a:off x="4716016" y="1133972"/>
            <a:ext cx="4104010" cy="1656000"/>
          </a:xfrm>
        </p:spPr>
        <p:txBody>
          <a:bodyPr/>
          <a:lstStyle>
            <a:lvl1pPr>
              <a:defRPr/>
            </a:lvl1pPr>
          </a:lstStyle>
          <a:p>
            <a:pPr lvl="0"/>
            <a:r>
              <a:rPr lang="de-DE" dirty="0"/>
              <a:t>Text durch Klicken bearbeiten. </a:t>
            </a:r>
            <a:br>
              <a:rPr lang="de-DE" dirty="0"/>
            </a:br>
            <a:r>
              <a:rPr lang="de-DE" dirty="0"/>
              <a:t>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8"/>
          <p:cNvSpPr>
            <a:spLocks noGrp="1"/>
          </p:cNvSpPr>
          <p:nvPr>
            <p:ph sz="quarter" idx="15" hasCustomPrompt="1"/>
          </p:nvPr>
        </p:nvSpPr>
        <p:spPr bwMode="gray">
          <a:xfrm>
            <a:off x="4716016" y="3078187"/>
            <a:ext cx="4104010" cy="1656000"/>
          </a:xfrm>
        </p:spPr>
        <p:txBody>
          <a:bodyPr/>
          <a:lstStyle>
            <a:lvl1pPr>
              <a:defRPr/>
            </a:lvl1pPr>
          </a:lstStyle>
          <a:p>
            <a:pPr lvl="0"/>
            <a:r>
              <a:rPr lang="de-DE" dirty="0"/>
              <a:t>Text durch Klicken bearbeiten. </a:t>
            </a:r>
            <a:br>
              <a:rPr lang="de-DE" dirty="0"/>
            </a:br>
            <a:r>
              <a:rPr lang="de-DE" dirty="0"/>
              <a:t>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Rechteck 10">
            <a:hlinkClick r:id="rId2" action="ppaction://hlinksldjump"/>
          </p:cNvPr>
          <p:cNvSpPr/>
          <p:nvPr userDrawn="1"/>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Untertitel / Inhalt li. + Bild darunter / Inhalt re.">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bwMode="gray"/>
        <p:txBody>
          <a:bodyPr/>
          <a:lstStyle/>
          <a:p>
            <a:fld id="{8FF9B0DE-3FEB-4AA0-B465-B80EF7C1333D}" type="slidenum">
              <a:rPr lang="de-DE" smtClean="0"/>
              <a:t>‹Nº›</a:t>
            </a:fld>
            <a:endParaRPr lang="de-DE" dirty="0"/>
          </a:p>
        </p:txBody>
      </p:sp>
      <p:sp>
        <p:nvSpPr>
          <p:cNvPr id="4" name="Fußzeilenplatzhalter 3"/>
          <p:cNvSpPr>
            <a:spLocks noGrp="1"/>
          </p:cNvSpPr>
          <p:nvPr>
            <p:ph type="ftr" sz="quarter" idx="10"/>
          </p:nvPr>
        </p:nvSpPr>
        <p:spPr bwMode="gray"/>
        <p:txBody>
          <a:bodyPr/>
          <a:lstStyle/>
          <a:p>
            <a:r>
              <a:rPr lang="de-DE"/>
              <a:t>Product presentation MX-X | Christian Ehlers | 2020</a:t>
            </a:r>
            <a:endParaRPr lang="de-DE" dirty="0"/>
          </a:p>
        </p:txBody>
      </p:sp>
      <p:sp>
        <p:nvSpPr>
          <p:cNvPr id="7" name="Titel 6"/>
          <p:cNvSpPr>
            <a:spLocks noGrp="1"/>
          </p:cNvSpPr>
          <p:nvPr>
            <p:ph type="title" hasCustomPrompt="1"/>
          </p:nvPr>
        </p:nvSpPr>
        <p:spPr bwMode="gray">
          <a:xfrm>
            <a:off x="323528" y="413891"/>
            <a:ext cx="6840000" cy="216000"/>
          </a:xfrm>
          <a:prstGeom prst="rect">
            <a:avLst/>
          </a:prstGeom>
        </p:spPr>
        <p:txBody>
          <a:bodyPr/>
          <a:lstStyle/>
          <a:p>
            <a:r>
              <a:rPr lang="de-DE" dirty="0"/>
              <a:t>Mastertitelformat bearbeiten</a:t>
            </a:r>
          </a:p>
        </p:txBody>
      </p:sp>
      <p:sp>
        <p:nvSpPr>
          <p:cNvPr id="10" name="Textplatzhalter 3"/>
          <p:cNvSpPr>
            <a:spLocks noGrp="1"/>
          </p:cNvSpPr>
          <p:nvPr>
            <p:ph type="body" sz="quarter" idx="17" hasCustomPrompt="1"/>
          </p:nvPr>
        </p:nvSpPr>
        <p:spPr>
          <a:xfrm>
            <a:off x="323528" y="701923"/>
            <a:ext cx="6840000" cy="216000"/>
          </a:xfrm>
          <a:prstGeom prst="rect">
            <a:avLst/>
          </a:prstGeom>
        </p:spPr>
        <p:txBody>
          <a:bodyPr anchor="t" anchorCtr="0">
            <a:noAutofit/>
          </a:bodyPr>
          <a:lstStyle>
            <a:lvl1pPr>
              <a:lnSpc>
                <a:spcPct val="100000"/>
              </a:lnSpc>
              <a:spcAft>
                <a:spcPts val="0"/>
              </a:spcAft>
              <a:buFontTx/>
              <a:buNone/>
              <a:defRPr sz="1600" b="1">
                <a:solidFill>
                  <a:srgbClr val="000000"/>
                </a:solidFill>
              </a:defRPr>
            </a:lvl1pPr>
            <a:lvl2pPr>
              <a:buFontTx/>
              <a:buNone/>
              <a:defRPr sz="1600" b="1"/>
            </a:lvl2pPr>
            <a:lvl3pPr marL="0" indent="0">
              <a:buFontTx/>
              <a:buNone/>
              <a:defRPr sz="1600" b="1"/>
            </a:lvl3pPr>
            <a:lvl4pPr marL="0" indent="0">
              <a:buFontTx/>
              <a:buNone/>
              <a:defRPr sz="1600" b="1"/>
            </a:lvl4pPr>
            <a:lvl5pPr marL="0" indent="0">
              <a:buFontTx/>
              <a:buNone/>
              <a:defRPr sz="1600" b="1"/>
            </a:lvl5pPr>
            <a:lvl6pPr marL="0" indent="0">
              <a:buFontTx/>
              <a:buNone/>
              <a:defRPr b="1"/>
            </a:lvl6pPr>
            <a:lvl7pPr marL="0" indent="0">
              <a:buFontTx/>
              <a:buNone/>
              <a:defRPr b="1"/>
            </a:lvl7pPr>
            <a:lvl8pPr marL="0" indent="0">
              <a:buFontTx/>
              <a:buNone/>
              <a:defRPr b="1"/>
            </a:lvl8pPr>
            <a:lvl9pPr marL="0" indent="0">
              <a:buFontTx/>
              <a:buNone/>
              <a:defRPr b="1"/>
            </a:lvl9pPr>
          </a:lstStyle>
          <a:p>
            <a:pPr lvl="0"/>
            <a:r>
              <a:rPr lang="de-DE" dirty="0"/>
              <a:t>Untertitel hinzufügen</a:t>
            </a:r>
          </a:p>
        </p:txBody>
      </p:sp>
      <p:sp>
        <p:nvSpPr>
          <p:cNvPr id="9" name="Inhaltsplatzhalter 8"/>
          <p:cNvSpPr>
            <a:spLocks noGrp="1"/>
          </p:cNvSpPr>
          <p:nvPr>
            <p:ph sz="quarter" idx="12" hasCustomPrompt="1"/>
          </p:nvPr>
        </p:nvSpPr>
        <p:spPr bwMode="gray">
          <a:xfrm>
            <a:off x="323528" y="1133477"/>
            <a:ext cx="4104010" cy="1656000"/>
          </a:xfrm>
        </p:spPr>
        <p:txBody>
          <a:bodyPr/>
          <a:lstStyle>
            <a:lvl1pPr>
              <a:defRPr/>
            </a:lvl1pPr>
          </a:lstStyle>
          <a:p>
            <a:pPr lvl="0"/>
            <a:r>
              <a:rPr lang="de-DE" dirty="0"/>
              <a:t>Text durch Klicken bearbeiten. </a:t>
            </a:r>
            <a:br>
              <a:rPr lang="de-DE" dirty="0"/>
            </a:br>
            <a:r>
              <a:rPr lang="de-DE" dirty="0"/>
              <a:t>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Bildplatzhalter 2"/>
          <p:cNvSpPr>
            <a:spLocks noGrp="1"/>
          </p:cNvSpPr>
          <p:nvPr>
            <p:ph type="pic" sz="quarter" idx="16"/>
          </p:nvPr>
        </p:nvSpPr>
        <p:spPr bwMode="gray">
          <a:xfrm>
            <a:off x="323850" y="3077923"/>
            <a:ext cx="4103688" cy="1656001"/>
          </a:xfrm>
          <a:solidFill>
            <a:schemeClr val="bg2"/>
          </a:solidFill>
        </p:spPr>
        <p:txBody>
          <a:bodyPr/>
          <a:lstStyle>
            <a:lvl1pPr>
              <a:defRPr/>
            </a:lvl1pPr>
          </a:lstStyle>
          <a:p>
            <a:r>
              <a:rPr lang="de-DE"/>
              <a:t>Bild durch Klicken auf Symbol hinzufügen</a:t>
            </a:r>
            <a:endParaRPr lang="de-DE" dirty="0"/>
          </a:p>
        </p:txBody>
      </p:sp>
      <p:sp>
        <p:nvSpPr>
          <p:cNvPr id="8" name="Inhaltsplatzhalter 8"/>
          <p:cNvSpPr>
            <a:spLocks noGrp="1"/>
          </p:cNvSpPr>
          <p:nvPr>
            <p:ph sz="quarter" idx="14" hasCustomPrompt="1"/>
          </p:nvPr>
        </p:nvSpPr>
        <p:spPr bwMode="gray">
          <a:xfrm>
            <a:off x="4716016" y="1133971"/>
            <a:ext cx="4104010" cy="3599953"/>
          </a:xfrm>
        </p:spPr>
        <p:txBody>
          <a:bodyPr/>
          <a:lstStyle>
            <a:lvl1pPr>
              <a:defRPr/>
            </a:lvl1pPr>
          </a:lstStyle>
          <a:p>
            <a:pPr lvl="0"/>
            <a:r>
              <a:rPr lang="de-DE" dirty="0"/>
              <a:t>Text durch Klicken bearbeiten. </a:t>
            </a:r>
            <a:br>
              <a:rPr lang="de-DE" dirty="0"/>
            </a:br>
            <a:r>
              <a:rPr lang="de-DE" dirty="0"/>
              <a:t>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Rechteck 10">
            <a:hlinkClick r:id="rId2" action="ppaction://hlinksldjump"/>
          </p:cNvPr>
          <p:cNvSpPr/>
          <p:nvPr userDrawn="1"/>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Untertitel / Inhalt quer / 2 Inhalte darunter">
    <p:spTree>
      <p:nvGrpSpPr>
        <p:cNvPr id="1" name=""/>
        <p:cNvGrpSpPr/>
        <p:nvPr/>
      </p:nvGrpSpPr>
      <p:grpSpPr>
        <a:xfrm>
          <a:off x="0" y="0"/>
          <a:ext cx="0" cy="0"/>
          <a:chOff x="0" y="0"/>
          <a:chExt cx="0" cy="0"/>
        </a:xfrm>
      </p:grpSpPr>
      <p:sp>
        <p:nvSpPr>
          <p:cNvPr id="10" name="Inhaltsplatzhalter 8"/>
          <p:cNvSpPr>
            <a:spLocks noGrp="1"/>
          </p:cNvSpPr>
          <p:nvPr>
            <p:ph sz="quarter" idx="15" hasCustomPrompt="1"/>
          </p:nvPr>
        </p:nvSpPr>
        <p:spPr bwMode="gray">
          <a:xfrm>
            <a:off x="323528" y="1133869"/>
            <a:ext cx="8496622" cy="1296000"/>
          </a:xfrm>
        </p:spPr>
        <p:txBody>
          <a:bodyPr/>
          <a:lstStyle>
            <a:lvl1pPr>
              <a:defRPr/>
            </a:lvl1pPr>
          </a:lstStyle>
          <a:p>
            <a:pPr lvl="0"/>
            <a:r>
              <a:rPr lang="de-DE" dirty="0"/>
              <a:t>Text durch Klicken bearbeiten. </a:t>
            </a:r>
            <a:br>
              <a:rPr lang="de-DE" dirty="0"/>
            </a:br>
            <a:r>
              <a:rPr lang="de-DE" dirty="0"/>
              <a:t>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Inhaltsplatzhalter 8"/>
          <p:cNvSpPr>
            <a:spLocks noGrp="1"/>
          </p:cNvSpPr>
          <p:nvPr>
            <p:ph sz="quarter" idx="12" hasCustomPrompt="1"/>
          </p:nvPr>
        </p:nvSpPr>
        <p:spPr bwMode="gray">
          <a:xfrm>
            <a:off x="323528" y="2718394"/>
            <a:ext cx="4104010" cy="2015531"/>
          </a:xfrm>
        </p:spPr>
        <p:txBody>
          <a:bodyPr/>
          <a:lstStyle>
            <a:lvl1pPr>
              <a:defRPr/>
            </a:lvl1pPr>
          </a:lstStyle>
          <a:p>
            <a:pPr lvl="0"/>
            <a:r>
              <a:rPr lang="de-DE" dirty="0"/>
              <a:t>Text durch Klicken bearbeiten. </a:t>
            </a:r>
            <a:br>
              <a:rPr lang="de-DE" dirty="0"/>
            </a:br>
            <a:r>
              <a:rPr lang="de-DE" dirty="0"/>
              <a:t>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Inhaltsplatzhalter 8"/>
          <p:cNvSpPr>
            <a:spLocks noGrp="1"/>
          </p:cNvSpPr>
          <p:nvPr>
            <p:ph sz="quarter" idx="14" hasCustomPrompt="1"/>
          </p:nvPr>
        </p:nvSpPr>
        <p:spPr bwMode="gray">
          <a:xfrm>
            <a:off x="4716016" y="2718393"/>
            <a:ext cx="4104010" cy="2015531"/>
          </a:xfrm>
        </p:spPr>
        <p:txBody>
          <a:bodyPr/>
          <a:lstStyle>
            <a:lvl1pPr>
              <a:defRPr/>
            </a:lvl1pPr>
          </a:lstStyle>
          <a:p>
            <a:pPr lvl="0"/>
            <a:r>
              <a:rPr lang="de-DE" dirty="0"/>
              <a:t>Text durch Klicken bearbeiten. </a:t>
            </a:r>
            <a:br>
              <a:rPr lang="de-DE" dirty="0"/>
            </a:br>
            <a:r>
              <a:rPr lang="de-DE" dirty="0"/>
              <a:t>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oliennummernplatzhalter 4"/>
          <p:cNvSpPr>
            <a:spLocks noGrp="1"/>
          </p:cNvSpPr>
          <p:nvPr>
            <p:ph type="sldNum" sz="quarter" idx="11"/>
          </p:nvPr>
        </p:nvSpPr>
        <p:spPr bwMode="gray"/>
        <p:txBody>
          <a:bodyPr/>
          <a:lstStyle/>
          <a:p>
            <a:fld id="{8FF9B0DE-3FEB-4AA0-B465-B80EF7C1333D}" type="slidenum">
              <a:rPr lang="de-DE" smtClean="0"/>
              <a:t>‹Nº›</a:t>
            </a:fld>
            <a:endParaRPr lang="de-DE" dirty="0"/>
          </a:p>
        </p:txBody>
      </p:sp>
      <p:sp>
        <p:nvSpPr>
          <p:cNvPr id="4" name="Fußzeilenplatzhalter 3"/>
          <p:cNvSpPr>
            <a:spLocks noGrp="1"/>
          </p:cNvSpPr>
          <p:nvPr>
            <p:ph type="ftr" sz="quarter" idx="10"/>
          </p:nvPr>
        </p:nvSpPr>
        <p:spPr bwMode="gray"/>
        <p:txBody>
          <a:bodyPr/>
          <a:lstStyle/>
          <a:p>
            <a:r>
              <a:rPr lang="de-DE"/>
              <a:t>Product presentation MX-X | Christian Ehlers | 2020</a:t>
            </a:r>
            <a:endParaRPr lang="de-DE" dirty="0"/>
          </a:p>
        </p:txBody>
      </p:sp>
      <p:sp>
        <p:nvSpPr>
          <p:cNvPr id="14" name="Titel 6"/>
          <p:cNvSpPr>
            <a:spLocks noGrp="1"/>
          </p:cNvSpPr>
          <p:nvPr>
            <p:ph type="title" hasCustomPrompt="1"/>
          </p:nvPr>
        </p:nvSpPr>
        <p:spPr bwMode="gray">
          <a:xfrm>
            <a:off x="323528" y="413891"/>
            <a:ext cx="6840000" cy="216000"/>
          </a:xfrm>
          <a:prstGeom prst="rect">
            <a:avLst/>
          </a:prstGeom>
        </p:spPr>
        <p:txBody>
          <a:bodyPr/>
          <a:lstStyle/>
          <a:p>
            <a:r>
              <a:rPr lang="de-DE" dirty="0"/>
              <a:t>Mastertitelformat bearbeiten</a:t>
            </a:r>
          </a:p>
        </p:txBody>
      </p:sp>
      <p:sp>
        <p:nvSpPr>
          <p:cNvPr id="15" name="Textplatzhalter 3"/>
          <p:cNvSpPr>
            <a:spLocks noGrp="1"/>
          </p:cNvSpPr>
          <p:nvPr>
            <p:ph type="body" sz="quarter" idx="17" hasCustomPrompt="1"/>
          </p:nvPr>
        </p:nvSpPr>
        <p:spPr>
          <a:xfrm>
            <a:off x="323528" y="701923"/>
            <a:ext cx="6840000" cy="216000"/>
          </a:xfrm>
          <a:prstGeom prst="rect">
            <a:avLst/>
          </a:prstGeom>
        </p:spPr>
        <p:txBody>
          <a:bodyPr anchor="t" anchorCtr="0">
            <a:noAutofit/>
          </a:bodyPr>
          <a:lstStyle>
            <a:lvl1pPr>
              <a:lnSpc>
                <a:spcPct val="100000"/>
              </a:lnSpc>
              <a:spcAft>
                <a:spcPts val="0"/>
              </a:spcAft>
              <a:buFontTx/>
              <a:buNone/>
              <a:defRPr sz="1600" b="1">
                <a:solidFill>
                  <a:srgbClr val="000000"/>
                </a:solidFill>
              </a:defRPr>
            </a:lvl1pPr>
            <a:lvl2pPr>
              <a:buFontTx/>
              <a:buNone/>
              <a:defRPr sz="1600" b="1"/>
            </a:lvl2pPr>
            <a:lvl3pPr marL="0" indent="0">
              <a:buFontTx/>
              <a:buNone/>
              <a:defRPr sz="1600" b="1"/>
            </a:lvl3pPr>
            <a:lvl4pPr marL="0" indent="0">
              <a:buFontTx/>
              <a:buNone/>
              <a:defRPr sz="1600" b="1"/>
            </a:lvl4pPr>
            <a:lvl5pPr marL="0" indent="0">
              <a:buFontTx/>
              <a:buNone/>
              <a:defRPr sz="1600" b="1"/>
            </a:lvl5pPr>
            <a:lvl6pPr marL="0" indent="0">
              <a:buFontTx/>
              <a:buNone/>
              <a:defRPr b="1"/>
            </a:lvl6pPr>
            <a:lvl7pPr marL="0" indent="0">
              <a:buFontTx/>
              <a:buNone/>
              <a:defRPr b="1"/>
            </a:lvl7pPr>
            <a:lvl8pPr marL="0" indent="0">
              <a:buFontTx/>
              <a:buNone/>
              <a:defRPr b="1"/>
            </a:lvl8pPr>
            <a:lvl9pPr marL="0" indent="0">
              <a:buFontTx/>
              <a:buNone/>
              <a:defRPr b="1"/>
            </a:lvl9pPr>
          </a:lstStyle>
          <a:p>
            <a:pPr lvl="0"/>
            <a:r>
              <a:rPr lang="de-DE" dirty="0"/>
              <a:t>Untertitel hinzufügen</a:t>
            </a:r>
          </a:p>
        </p:txBody>
      </p:sp>
      <p:sp>
        <p:nvSpPr>
          <p:cNvPr id="11" name="Rechteck 10">
            <a:hlinkClick r:id="rId2" action="ppaction://hlinksldjump"/>
          </p:cNvPr>
          <p:cNvSpPr/>
          <p:nvPr userDrawn="1"/>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Untertitel / 2 Inhalte übereinan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p>
        </p:txBody>
      </p:sp>
      <p:sp>
        <p:nvSpPr>
          <p:cNvPr id="3" name="Foliennummernplatzhalter 2"/>
          <p:cNvSpPr>
            <a:spLocks noGrp="1"/>
          </p:cNvSpPr>
          <p:nvPr>
            <p:ph type="sldNum" sz="quarter" idx="10"/>
          </p:nvPr>
        </p:nvSpPr>
        <p:spPr/>
        <p:txBody>
          <a:bodyPr/>
          <a:lstStyle/>
          <a:p>
            <a:fld id="{8FF9B0DE-3FEB-4AA0-B465-B80EF7C1333D}" type="slidenum">
              <a:rPr lang="de-DE" smtClean="0"/>
              <a:t>‹Nº›</a:t>
            </a:fld>
            <a:endParaRPr lang="de-DE" dirty="0"/>
          </a:p>
        </p:txBody>
      </p:sp>
      <p:sp>
        <p:nvSpPr>
          <p:cNvPr id="4" name="Fußzeilenplatzhalter 3"/>
          <p:cNvSpPr>
            <a:spLocks noGrp="1"/>
          </p:cNvSpPr>
          <p:nvPr>
            <p:ph type="ftr" sz="quarter" idx="11"/>
          </p:nvPr>
        </p:nvSpPr>
        <p:spPr/>
        <p:txBody>
          <a:bodyPr/>
          <a:lstStyle/>
          <a:p>
            <a:r>
              <a:rPr lang="de-DE"/>
              <a:t>Product presentation MX-X | Christian Ehlers | 2020</a:t>
            </a:r>
            <a:endParaRPr lang="de-DE" dirty="0"/>
          </a:p>
        </p:txBody>
      </p:sp>
      <p:sp>
        <p:nvSpPr>
          <p:cNvPr id="5" name="Textplatzhalter 3"/>
          <p:cNvSpPr>
            <a:spLocks noGrp="1"/>
          </p:cNvSpPr>
          <p:nvPr>
            <p:ph type="body" sz="quarter" idx="17" hasCustomPrompt="1"/>
          </p:nvPr>
        </p:nvSpPr>
        <p:spPr>
          <a:xfrm>
            <a:off x="323528" y="701923"/>
            <a:ext cx="6840000" cy="216000"/>
          </a:xfrm>
          <a:prstGeom prst="rect">
            <a:avLst/>
          </a:prstGeom>
        </p:spPr>
        <p:txBody>
          <a:bodyPr anchor="t" anchorCtr="0">
            <a:noAutofit/>
          </a:bodyPr>
          <a:lstStyle>
            <a:lvl1pPr>
              <a:lnSpc>
                <a:spcPct val="100000"/>
              </a:lnSpc>
              <a:spcAft>
                <a:spcPts val="0"/>
              </a:spcAft>
              <a:buFontTx/>
              <a:buNone/>
              <a:defRPr sz="1600" b="1">
                <a:solidFill>
                  <a:srgbClr val="000000"/>
                </a:solidFill>
              </a:defRPr>
            </a:lvl1pPr>
            <a:lvl2pPr>
              <a:buFontTx/>
              <a:buNone/>
              <a:defRPr sz="1600" b="1"/>
            </a:lvl2pPr>
            <a:lvl3pPr marL="0" indent="0">
              <a:buFontTx/>
              <a:buNone/>
              <a:defRPr sz="1600" b="1"/>
            </a:lvl3pPr>
            <a:lvl4pPr marL="0" indent="0">
              <a:buFontTx/>
              <a:buNone/>
              <a:defRPr sz="1600" b="1"/>
            </a:lvl4pPr>
            <a:lvl5pPr marL="0" indent="0">
              <a:buFontTx/>
              <a:buNone/>
              <a:defRPr sz="1600" b="1"/>
            </a:lvl5pPr>
            <a:lvl6pPr marL="0" indent="0">
              <a:buFontTx/>
              <a:buNone/>
              <a:defRPr b="1"/>
            </a:lvl6pPr>
            <a:lvl7pPr marL="0" indent="0">
              <a:buFontTx/>
              <a:buNone/>
              <a:defRPr b="1"/>
            </a:lvl7pPr>
            <a:lvl8pPr marL="0" indent="0">
              <a:buFontTx/>
              <a:buNone/>
              <a:defRPr b="1"/>
            </a:lvl8pPr>
            <a:lvl9pPr marL="0" indent="0">
              <a:buFontTx/>
              <a:buNone/>
              <a:defRPr b="1"/>
            </a:lvl9pPr>
          </a:lstStyle>
          <a:p>
            <a:pPr lvl="0"/>
            <a:r>
              <a:rPr lang="de-DE" dirty="0"/>
              <a:t>Untertitel hinzufügen</a:t>
            </a:r>
          </a:p>
        </p:txBody>
      </p:sp>
      <p:sp>
        <p:nvSpPr>
          <p:cNvPr id="6" name="Textplatzhalter 3"/>
          <p:cNvSpPr>
            <a:spLocks noGrp="1"/>
          </p:cNvSpPr>
          <p:nvPr>
            <p:ph type="body" sz="quarter" idx="18"/>
          </p:nvPr>
        </p:nvSpPr>
        <p:spPr>
          <a:xfrm>
            <a:off x="323528" y="1133995"/>
            <a:ext cx="8496622" cy="288000"/>
          </a:xfrm>
          <a:prstGeom prst="rect">
            <a:avLst/>
          </a:prstGeom>
          <a:solidFill>
            <a:schemeClr val="accent2"/>
          </a:solidFill>
        </p:spPr>
        <p:txBody>
          <a:bodyPr lIns="72000" rIns="72000" anchor="ctr" anchorCtr="0">
            <a:noAutofit/>
          </a:bodyPr>
          <a:lstStyle>
            <a:lvl1pPr>
              <a:lnSpc>
                <a:spcPct val="100000"/>
              </a:lnSpc>
              <a:spcAft>
                <a:spcPts val="0"/>
              </a:spcAft>
              <a:buFontTx/>
              <a:buNone/>
              <a:defRPr sz="1200" b="1">
                <a:solidFill>
                  <a:schemeClr val="bg1"/>
                </a:solidFill>
              </a:defRPr>
            </a:lvl1pPr>
            <a:lvl2pPr>
              <a:buFontTx/>
              <a:buNone/>
              <a:defRPr sz="1200" b="1">
                <a:solidFill>
                  <a:schemeClr val="bg1"/>
                </a:solidFill>
              </a:defRPr>
            </a:lvl2pPr>
            <a:lvl3pPr marL="0" indent="0">
              <a:buFontTx/>
              <a:buNone/>
              <a:defRPr sz="1200" b="1">
                <a:solidFill>
                  <a:schemeClr val="bg1"/>
                </a:solidFill>
              </a:defRPr>
            </a:lvl3pPr>
            <a:lvl4pPr marL="0" indent="0">
              <a:buFontTx/>
              <a:buNone/>
              <a:defRPr sz="1200" b="1">
                <a:solidFill>
                  <a:schemeClr val="bg1"/>
                </a:solidFill>
              </a:defRPr>
            </a:lvl4pPr>
            <a:lvl5pPr marL="0" indent="0">
              <a:buFontTx/>
              <a:buNone/>
              <a:defRPr sz="1200" b="1">
                <a:solidFill>
                  <a:schemeClr val="bg1"/>
                </a:solidFill>
              </a:defRPr>
            </a:lvl5pPr>
            <a:lvl6pPr marL="0" indent="0">
              <a:buFontTx/>
              <a:buNone/>
              <a:defRPr sz="1200" b="1">
                <a:solidFill>
                  <a:schemeClr val="bg1"/>
                </a:solidFill>
              </a:defRPr>
            </a:lvl6pPr>
            <a:lvl7pPr marL="0" indent="0">
              <a:buFontTx/>
              <a:buNone/>
              <a:defRPr sz="1200" b="1">
                <a:solidFill>
                  <a:schemeClr val="bg1"/>
                </a:solidFill>
              </a:defRPr>
            </a:lvl7pPr>
            <a:lvl8pPr marL="0" indent="0">
              <a:buFontTx/>
              <a:buNone/>
              <a:defRPr sz="1200" b="1">
                <a:solidFill>
                  <a:schemeClr val="bg1"/>
                </a:solidFill>
              </a:defRPr>
            </a:lvl8pPr>
            <a:lvl9pPr marL="0" indent="0">
              <a:buFontTx/>
              <a:buNone/>
              <a:defRPr sz="1200" b="1">
                <a:solidFill>
                  <a:schemeClr val="bg1"/>
                </a:solidFill>
              </a:defRPr>
            </a:lvl9pPr>
          </a:lstStyle>
          <a:p>
            <a:pPr lvl="0"/>
            <a:endParaRPr lang="de-DE" dirty="0"/>
          </a:p>
        </p:txBody>
      </p:sp>
      <p:sp>
        <p:nvSpPr>
          <p:cNvPr id="10" name="Inhaltsplatzhalter 9"/>
          <p:cNvSpPr>
            <a:spLocks noGrp="1"/>
          </p:cNvSpPr>
          <p:nvPr>
            <p:ph sz="quarter" idx="19" hasCustomPrompt="1"/>
          </p:nvPr>
        </p:nvSpPr>
        <p:spPr>
          <a:xfrm>
            <a:off x="323850" y="1494010"/>
            <a:ext cx="8496300" cy="1296000"/>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p>
        </p:txBody>
      </p:sp>
      <p:sp>
        <p:nvSpPr>
          <p:cNvPr id="11" name="Textplatzhalter 3"/>
          <p:cNvSpPr>
            <a:spLocks noGrp="1"/>
          </p:cNvSpPr>
          <p:nvPr>
            <p:ph type="body" sz="quarter" idx="20"/>
          </p:nvPr>
        </p:nvSpPr>
        <p:spPr>
          <a:xfrm>
            <a:off x="323528" y="3078356"/>
            <a:ext cx="8496622" cy="288000"/>
          </a:xfrm>
          <a:prstGeom prst="rect">
            <a:avLst/>
          </a:prstGeom>
          <a:solidFill>
            <a:schemeClr val="accent2"/>
          </a:solidFill>
        </p:spPr>
        <p:txBody>
          <a:bodyPr lIns="72000" rIns="72000" anchor="ctr" anchorCtr="0">
            <a:noAutofit/>
          </a:bodyPr>
          <a:lstStyle>
            <a:lvl1pPr>
              <a:lnSpc>
                <a:spcPct val="100000"/>
              </a:lnSpc>
              <a:spcAft>
                <a:spcPts val="0"/>
              </a:spcAft>
              <a:buFontTx/>
              <a:buNone/>
              <a:defRPr sz="1200" b="1">
                <a:solidFill>
                  <a:schemeClr val="bg1"/>
                </a:solidFill>
              </a:defRPr>
            </a:lvl1pPr>
            <a:lvl2pPr>
              <a:buFontTx/>
              <a:buNone/>
              <a:defRPr sz="1200" b="1">
                <a:solidFill>
                  <a:schemeClr val="bg1"/>
                </a:solidFill>
              </a:defRPr>
            </a:lvl2pPr>
            <a:lvl3pPr marL="0" indent="0">
              <a:buFontTx/>
              <a:buNone/>
              <a:defRPr sz="1200" b="1">
                <a:solidFill>
                  <a:schemeClr val="bg1"/>
                </a:solidFill>
              </a:defRPr>
            </a:lvl3pPr>
            <a:lvl4pPr marL="0" indent="0">
              <a:buFontTx/>
              <a:buNone/>
              <a:defRPr sz="1200" b="1">
                <a:solidFill>
                  <a:schemeClr val="bg1"/>
                </a:solidFill>
              </a:defRPr>
            </a:lvl4pPr>
            <a:lvl5pPr marL="0" indent="0">
              <a:buFontTx/>
              <a:buNone/>
              <a:defRPr sz="1200" b="1">
                <a:solidFill>
                  <a:schemeClr val="bg1"/>
                </a:solidFill>
              </a:defRPr>
            </a:lvl5pPr>
            <a:lvl6pPr marL="0" indent="0">
              <a:buFontTx/>
              <a:buNone/>
              <a:defRPr sz="1200" b="1">
                <a:solidFill>
                  <a:schemeClr val="bg1"/>
                </a:solidFill>
              </a:defRPr>
            </a:lvl6pPr>
            <a:lvl7pPr marL="0" indent="0">
              <a:buFontTx/>
              <a:buNone/>
              <a:defRPr sz="1200" b="1">
                <a:solidFill>
                  <a:schemeClr val="bg1"/>
                </a:solidFill>
              </a:defRPr>
            </a:lvl7pPr>
            <a:lvl8pPr marL="0" indent="0">
              <a:buFontTx/>
              <a:buNone/>
              <a:defRPr sz="1200" b="1">
                <a:solidFill>
                  <a:schemeClr val="bg1"/>
                </a:solidFill>
              </a:defRPr>
            </a:lvl8pPr>
            <a:lvl9pPr marL="0" indent="0">
              <a:buFontTx/>
              <a:buNone/>
              <a:defRPr sz="1200" b="1">
                <a:solidFill>
                  <a:schemeClr val="bg1"/>
                </a:solidFill>
              </a:defRPr>
            </a:lvl9pPr>
          </a:lstStyle>
          <a:p>
            <a:pPr lvl="0"/>
            <a:endParaRPr lang="de-DE" dirty="0"/>
          </a:p>
        </p:txBody>
      </p:sp>
      <p:sp>
        <p:nvSpPr>
          <p:cNvPr id="12" name="Inhaltsplatzhalter 9"/>
          <p:cNvSpPr>
            <a:spLocks noGrp="1"/>
          </p:cNvSpPr>
          <p:nvPr>
            <p:ph sz="quarter" idx="21" hasCustomPrompt="1"/>
          </p:nvPr>
        </p:nvSpPr>
        <p:spPr>
          <a:xfrm>
            <a:off x="323850" y="3438371"/>
            <a:ext cx="8496300" cy="1296000"/>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p>
        </p:txBody>
      </p:sp>
      <p:sp>
        <p:nvSpPr>
          <p:cNvPr id="13" name="Rechteck 12">
            <a:hlinkClick r:id="rId2" action="ppaction://hlinksldjump"/>
          </p:cNvPr>
          <p:cNvSpPr/>
          <p:nvPr userDrawn="1"/>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 Untertitel / 4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p>
        </p:txBody>
      </p:sp>
      <p:sp>
        <p:nvSpPr>
          <p:cNvPr id="3" name="Foliennummernplatzhalter 2"/>
          <p:cNvSpPr>
            <a:spLocks noGrp="1"/>
          </p:cNvSpPr>
          <p:nvPr>
            <p:ph type="sldNum" sz="quarter" idx="10"/>
          </p:nvPr>
        </p:nvSpPr>
        <p:spPr/>
        <p:txBody>
          <a:bodyPr/>
          <a:lstStyle/>
          <a:p>
            <a:fld id="{8FF9B0DE-3FEB-4AA0-B465-B80EF7C1333D}" type="slidenum">
              <a:rPr lang="de-DE" smtClean="0"/>
              <a:t>‹Nº›</a:t>
            </a:fld>
            <a:endParaRPr lang="de-DE" dirty="0"/>
          </a:p>
        </p:txBody>
      </p:sp>
      <p:sp>
        <p:nvSpPr>
          <p:cNvPr id="4" name="Fußzeilenplatzhalter 3"/>
          <p:cNvSpPr>
            <a:spLocks noGrp="1"/>
          </p:cNvSpPr>
          <p:nvPr>
            <p:ph type="ftr" sz="quarter" idx="11"/>
          </p:nvPr>
        </p:nvSpPr>
        <p:spPr/>
        <p:txBody>
          <a:bodyPr/>
          <a:lstStyle/>
          <a:p>
            <a:r>
              <a:rPr lang="de-DE"/>
              <a:t>Product presentation MX-X | Christian Ehlers | 2020</a:t>
            </a:r>
            <a:endParaRPr lang="de-DE" dirty="0"/>
          </a:p>
        </p:txBody>
      </p:sp>
      <p:sp>
        <p:nvSpPr>
          <p:cNvPr id="5" name="Textplatzhalter 3"/>
          <p:cNvSpPr>
            <a:spLocks noGrp="1"/>
          </p:cNvSpPr>
          <p:nvPr>
            <p:ph type="body" sz="quarter" idx="17" hasCustomPrompt="1"/>
          </p:nvPr>
        </p:nvSpPr>
        <p:spPr>
          <a:xfrm>
            <a:off x="323528" y="701923"/>
            <a:ext cx="6840000" cy="216000"/>
          </a:xfrm>
          <a:prstGeom prst="rect">
            <a:avLst/>
          </a:prstGeom>
        </p:spPr>
        <p:txBody>
          <a:bodyPr anchor="t" anchorCtr="0">
            <a:noAutofit/>
          </a:bodyPr>
          <a:lstStyle>
            <a:lvl1pPr>
              <a:lnSpc>
                <a:spcPct val="100000"/>
              </a:lnSpc>
              <a:spcAft>
                <a:spcPts val="0"/>
              </a:spcAft>
              <a:buFontTx/>
              <a:buNone/>
              <a:defRPr sz="1600" b="1">
                <a:solidFill>
                  <a:srgbClr val="000000"/>
                </a:solidFill>
              </a:defRPr>
            </a:lvl1pPr>
            <a:lvl2pPr>
              <a:buFontTx/>
              <a:buNone/>
              <a:defRPr sz="1600" b="1"/>
            </a:lvl2pPr>
            <a:lvl3pPr marL="0" indent="0">
              <a:buFontTx/>
              <a:buNone/>
              <a:defRPr sz="1600" b="1"/>
            </a:lvl3pPr>
            <a:lvl4pPr marL="0" indent="0">
              <a:buFontTx/>
              <a:buNone/>
              <a:defRPr sz="1600" b="1"/>
            </a:lvl4pPr>
            <a:lvl5pPr marL="0" indent="0">
              <a:buFontTx/>
              <a:buNone/>
              <a:defRPr sz="1600" b="1"/>
            </a:lvl5pPr>
            <a:lvl6pPr marL="0" indent="0">
              <a:buFontTx/>
              <a:buNone/>
              <a:defRPr b="1"/>
            </a:lvl6pPr>
            <a:lvl7pPr marL="0" indent="0">
              <a:buFontTx/>
              <a:buNone/>
              <a:defRPr b="1"/>
            </a:lvl7pPr>
            <a:lvl8pPr marL="0" indent="0">
              <a:buFontTx/>
              <a:buNone/>
              <a:defRPr b="1"/>
            </a:lvl8pPr>
            <a:lvl9pPr marL="0" indent="0">
              <a:buFontTx/>
              <a:buNone/>
              <a:defRPr b="1"/>
            </a:lvl9pPr>
          </a:lstStyle>
          <a:p>
            <a:pPr lvl="0"/>
            <a:r>
              <a:rPr lang="de-DE" dirty="0"/>
              <a:t>Untertitel hinzufügen</a:t>
            </a:r>
          </a:p>
        </p:txBody>
      </p:sp>
      <p:sp>
        <p:nvSpPr>
          <p:cNvPr id="6" name="Textplatzhalter 3"/>
          <p:cNvSpPr>
            <a:spLocks noGrp="1"/>
          </p:cNvSpPr>
          <p:nvPr>
            <p:ph type="body" sz="quarter" idx="18"/>
          </p:nvPr>
        </p:nvSpPr>
        <p:spPr>
          <a:xfrm>
            <a:off x="323528" y="1133995"/>
            <a:ext cx="4104290" cy="288000"/>
          </a:xfrm>
          <a:prstGeom prst="rect">
            <a:avLst/>
          </a:prstGeom>
          <a:solidFill>
            <a:schemeClr val="accent2"/>
          </a:solidFill>
        </p:spPr>
        <p:txBody>
          <a:bodyPr lIns="72000" rIns="72000" anchor="ctr" anchorCtr="0">
            <a:noAutofit/>
          </a:bodyPr>
          <a:lstStyle>
            <a:lvl1pPr>
              <a:lnSpc>
                <a:spcPct val="100000"/>
              </a:lnSpc>
              <a:spcAft>
                <a:spcPts val="0"/>
              </a:spcAft>
              <a:buFontTx/>
              <a:buNone/>
              <a:defRPr sz="1200" b="1">
                <a:solidFill>
                  <a:schemeClr val="bg1"/>
                </a:solidFill>
              </a:defRPr>
            </a:lvl1pPr>
            <a:lvl2pPr>
              <a:buFontTx/>
              <a:buNone/>
              <a:defRPr sz="1200" b="1">
                <a:solidFill>
                  <a:schemeClr val="bg1"/>
                </a:solidFill>
              </a:defRPr>
            </a:lvl2pPr>
            <a:lvl3pPr marL="0" indent="0">
              <a:buFontTx/>
              <a:buNone/>
              <a:defRPr sz="1200" b="1">
                <a:solidFill>
                  <a:schemeClr val="bg1"/>
                </a:solidFill>
              </a:defRPr>
            </a:lvl3pPr>
            <a:lvl4pPr marL="0" indent="0">
              <a:buFontTx/>
              <a:buNone/>
              <a:defRPr sz="1200" b="1">
                <a:solidFill>
                  <a:schemeClr val="bg1"/>
                </a:solidFill>
              </a:defRPr>
            </a:lvl4pPr>
            <a:lvl5pPr marL="0" indent="0">
              <a:buFontTx/>
              <a:buNone/>
              <a:defRPr sz="1200" b="1">
                <a:solidFill>
                  <a:schemeClr val="bg1"/>
                </a:solidFill>
              </a:defRPr>
            </a:lvl5pPr>
            <a:lvl6pPr marL="0" indent="0">
              <a:buFontTx/>
              <a:buNone/>
              <a:defRPr sz="1200" b="1">
                <a:solidFill>
                  <a:schemeClr val="bg1"/>
                </a:solidFill>
              </a:defRPr>
            </a:lvl6pPr>
            <a:lvl7pPr marL="0" indent="0">
              <a:buFontTx/>
              <a:buNone/>
              <a:defRPr sz="1200" b="1">
                <a:solidFill>
                  <a:schemeClr val="bg1"/>
                </a:solidFill>
              </a:defRPr>
            </a:lvl7pPr>
            <a:lvl8pPr marL="0" indent="0">
              <a:buFontTx/>
              <a:buNone/>
              <a:defRPr sz="1200" b="1">
                <a:solidFill>
                  <a:schemeClr val="bg1"/>
                </a:solidFill>
              </a:defRPr>
            </a:lvl8pPr>
            <a:lvl9pPr marL="0" indent="0">
              <a:buFontTx/>
              <a:buNone/>
              <a:defRPr sz="1200" b="1">
                <a:solidFill>
                  <a:schemeClr val="bg1"/>
                </a:solidFill>
              </a:defRPr>
            </a:lvl9pPr>
          </a:lstStyle>
          <a:p>
            <a:pPr lvl="0"/>
            <a:endParaRPr lang="de-DE" dirty="0"/>
          </a:p>
        </p:txBody>
      </p:sp>
      <p:sp>
        <p:nvSpPr>
          <p:cNvPr id="10" name="Inhaltsplatzhalter 9"/>
          <p:cNvSpPr>
            <a:spLocks noGrp="1"/>
          </p:cNvSpPr>
          <p:nvPr>
            <p:ph sz="quarter" idx="19" hasCustomPrompt="1"/>
          </p:nvPr>
        </p:nvSpPr>
        <p:spPr>
          <a:xfrm>
            <a:off x="323850" y="1494010"/>
            <a:ext cx="4104134" cy="1296000"/>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p>
        </p:txBody>
      </p:sp>
      <p:sp>
        <p:nvSpPr>
          <p:cNvPr id="11" name="Textplatzhalter 3"/>
          <p:cNvSpPr>
            <a:spLocks noGrp="1"/>
          </p:cNvSpPr>
          <p:nvPr>
            <p:ph type="body" sz="quarter" idx="20"/>
          </p:nvPr>
        </p:nvSpPr>
        <p:spPr>
          <a:xfrm>
            <a:off x="323528" y="3078356"/>
            <a:ext cx="4104124" cy="288000"/>
          </a:xfrm>
          <a:prstGeom prst="rect">
            <a:avLst/>
          </a:prstGeom>
          <a:solidFill>
            <a:schemeClr val="accent2"/>
          </a:solidFill>
        </p:spPr>
        <p:txBody>
          <a:bodyPr lIns="72000" rIns="72000" anchor="ctr" anchorCtr="0">
            <a:noAutofit/>
          </a:bodyPr>
          <a:lstStyle>
            <a:lvl1pPr>
              <a:lnSpc>
                <a:spcPct val="100000"/>
              </a:lnSpc>
              <a:spcAft>
                <a:spcPts val="0"/>
              </a:spcAft>
              <a:buFontTx/>
              <a:buNone/>
              <a:defRPr sz="1200" b="1">
                <a:solidFill>
                  <a:schemeClr val="bg1"/>
                </a:solidFill>
              </a:defRPr>
            </a:lvl1pPr>
            <a:lvl2pPr>
              <a:buFontTx/>
              <a:buNone/>
              <a:defRPr sz="1200" b="1">
                <a:solidFill>
                  <a:schemeClr val="bg1"/>
                </a:solidFill>
              </a:defRPr>
            </a:lvl2pPr>
            <a:lvl3pPr marL="0" indent="0">
              <a:buFontTx/>
              <a:buNone/>
              <a:defRPr sz="1200" b="1">
                <a:solidFill>
                  <a:schemeClr val="bg1"/>
                </a:solidFill>
              </a:defRPr>
            </a:lvl3pPr>
            <a:lvl4pPr marL="0" indent="0">
              <a:buFontTx/>
              <a:buNone/>
              <a:defRPr sz="1200" b="1">
                <a:solidFill>
                  <a:schemeClr val="bg1"/>
                </a:solidFill>
              </a:defRPr>
            </a:lvl4pPr>
            <a:lvl5pPr marL="0" indent="0">
              <a:buFontTx/>
              <a:buNone/>
              <a:defRPr sz="1200" b="1">
                <a:solidFill>
                  <a:schemeClr val="bg1"/>
                </a:solidFill>
              </a:defRPr>
            </a:lvl5pPr>
            <a:lvl6pPr marL="0" indent="0">
              <a:buFontTx/>
              <a:buNone/>
              <a:defRPr sz="1200" b="1">
                <a:solidFill>
                  <a:schemeClr val="bg1"/>
                </a:solidFill>
              </a:defRPr>
            </a:lvl6pPr>
            <a:lvl7pPr marL="0" indent="0">
              <a:buFontTx/>
              <a:buNone/>
              <a:defRPr sz="1200" b="1">
                <a:solidFill>
                  <a:schemeClr val="bg1"/>
                </a:solidFill>
              </a:defRPr>
            </a:lvl7pPr>
            <a:lvl8pPr marL="0" indent="0">
              <a:buFontTx/>
              <a:buNone/>
              <a:defRPr sz="1200" b="1">
                <a:solidFill>
                  <a:schemeClr val="bg1"/>
                </a:solidFill>
              </a:defRPr>
            </a:lvl8pPr>
            <a:lvl9pPr marL="0" indent="0">
              <a:buFontTx/>
              <a:buNone/>
              <a:defRPr sz="1200" b="1">
                <a:solidFill>
                  <a:schemeClr val="bg1"/>
                </a:solidFill>
              </a:defRPr>
            </a:lvl9pPr>
          </a:lstStyle>
          <a:p>
            <a:pPr lvl="0"/>
            <a:endParaRPr lang="de-DE" dirty="0"/>
          </a:p>
        </p:txBody>
      </p:sp>
      <p:sp>
        <p:nvSpPr>
          <p:cNvPr id="12" name="Inhaltsplatzhalter 9"/>
          <p:cNvSpPr>
            <a:spLocks noGrp="1"/>
          </p:cNvSpPr>
          <p:nvPr>
            <p:ph sz="quarter" idx="21" hasCustomPrompt="1"/>
          </p:nvPr>
        </p:nvSpPr>
        <p:spPr>
          <a:xfrm>
            <a:off x="323850" y="3438371"/>
            <a:ext cx="4103968" cy="1296000"/>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p>
        </p:txBody>
      </p:sp>
      <p:sp>
        <p:nvSpPr>
          <p:cNvPr id="13" name="Textplatzhalter 3"/>
          <p:cNvSpPr>
            <a:spLocks noGrp="1"/>
          </p:cNvSpPr>
          <p:nvPr>
            <p:ph type="body" sz="quarter" idx="22"/>
          </p:nvPr>
        </p:nvSpPr>
        <p:spPr>
          <a:xfrm>
            <a:off x="4716018" y="1133995"/>
            <a:ext cx="4104290" cy="288000"/>
          </a:xfrm>
          <a:prstGeom prst="rect">
            <a:avLst/>
          </a:prstGeom>
          <a:solidFill>
            <a:schemeClr val="accent2"/>
          </a:solidFill>
        </p:spPr>
        <p:txBody>
          <a:bodyPr lIns="72000" rIns="72000" anchor="ctr" anchorCtr="0">
            <a:noAutofit/>
          </a:bodyPr>
          <a:lstStyle>
            <a:lvl1pPr>
              <a:lnSpc>
                <a:spcPct val="100000"/>
              </a:lnSpc>
              <a:spcAft>
                <a:spcPts val="0"/>
              </a:spcAft>
              <a:buFontTx/>
              <a:buNone/>
              <a:defRPr sz="1200" b="1">
                <a:solidFill>
                  <a:schemeClr val="bg1"/>
                </a:solidFill>
              </a:defRPr>
            </a:lvl1pPr>
            <a:lvl2pPr>
              <a:buFontTx/>
              <a:buNone/>
              <a:defRPr sz="1200" b="1">
                <a:solidFill>
                  <a:schemeClr val="bg1"/>
                </a:solidFill>
              </a:defRPr>
            </a:lvl2pPr>
            <a:lvl3pPr marL="0" indent="0">
              <a:buFontTx/>
              <a:buNone/>
              <a:defRPr sz="1200" b="1">
                <a:solidFill>
                  <a:schemeClr val="bg1"/>
                </a:solidFill>
              </a:defRPr>
            </a:lvl3pPr>
            <a:lvl4pPr marL="0" indent="0">
              <a:buFontTx/>
              <a:buNone/>
              <a:defRPr sz="1200" b="1">
                <a:solidFill>
                  <a:schemeClr val="bg1"/>
                </a:solidFill>
              </a:defRPr>
            </a:lvl4pPr>
            <a:lvl5pPr marL="0" indent="0">
              <a:buFontTx/>
              <a:buNone/>
              <a:defRPr sz="1200" b="1">
                <a:solidFill>
                  <a:schemeClr val="bg1"/>
                </a:solidFill>
              </a:defRPr>
            </a:lvl5pPr>
            <a:lvl6pPr marL="0" indent="0">
              <a:buFontTx/>
              <a:buNone/>
              <a:defRPr sz="1200" b="1">
                <a:solidFill>
                  <a:schemeClr val="bg1"/>
                </a:solidFill>
              </a:defRPr>
            </a:lvl6pPr>
            <a:lvl7pPr marL="0" indent="0">
              <a:buFontTx/>
              <a:buNone/>
              <a:defRPr sz="1200" b="1">
                <a:solidFill>
                  <a:schemeClr val="bg1"/>
                </a:solidFill>
              </a:defRPr>
            </a:lvl7pPr>
            <a:lvl8pPr marL="0" indent="0">
              <a:buFontTx/>
              <a:buNone/>
              <a:defRPr sz="1200" b="1">
                <a:solidFill>
                  <a:schemeClr val="bg1"/>
                </a:solidFill>
              </a:defRPr>
            </a:lvl8pPr>
            <a:lvl9pPr marL="0" indent="0">
              <a:buFontTx/>
              <a:buNone/>
              <a:defRPr sz="1200" b="1">
                <a:solidFill>
                  <a:schemeClr val="bg1"/>
                </a:solidFill>
              </a:defRPr>
            </a:lvl9pPr>
          </a:lstStyle>
          <a:p>
            <a:pPr lvl="0"/>
            <a:endParaRPr lang="de-DE" dirty="0"/>
          </a:p>
        </p:txBody>
      </p:sp>
      <p:sp>
        <p:nvSpPr>
          <p:cNvPr id="14" name="Inhaltsplatzhalter 9"/>
          <p:cNvSpPr>
            <a:spLocks noGrp="1"/>
          </p:cNvSpPr>
          <p:nvPr>
            <p:ph sz="quarter" idx="23" hasCustomPrompt="1"/>
          </p:nvPr>
        </p:nvSpPr>
        <p:spPr>
          <a:xfrm>
            <a:off x="4716340" y="1494010"/>
            <a:ext cx="4104134" cy="1296000"/>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p>
        </p:txBody>
      </p:sp>
      <p:sp>
        <p:nvSpPr>
          <p:cNvPr id="15" name="Textplatzhalter 3"/>
          <p:cNvSpPr>
            <a:spLocks noGrp="1"/>
          </p:cNvSpPr>
          <p:nvPr>
            <p:ph type="body" sz="quarter" idx="24"/>
          </p:nvPr>
        </p:nvSpPr>
        <p:spPr>
          <a:xfrm>
            <a:off x="4716016" y="3078356"/>
            <a:ext cx="4104290" cy="288000"/>
          </a:xfrm>
          <a:prstGeom prst="rect">
            <a:avLst/>
          </a:prstGeom>
          <a:solidFill>
            <a:schemeClr val="accent2"/>
          </a:solidFill>
        </p:spPr>
        <p:txBody>
          <a:bodyPr lIns="72000" rIns="72000" anchor="ctr" anchorCtr="0">
            <a:noAutofit/>
          </a:bodyPr>
          <a:lstStyle>
            <a:lvl1pPr>
              <a:lnSpc>
                <a:spcPct val="100000"/>
              </a:lnSpc>
              <a:spcAft>
                <a:spcPts val="0"/>
              </a:spcAft>
              <a:buFontTx/>
              <a:buNone/>
              <a:defRPr sz="1200" b="1">
                <a:solidFill>
                  <a:schemeClr val="bg1"/>
                </a:solidFill>
              </a:defRPr>
            </a:lvl1pPr>
            <a:lvl2pPr>
              <a:buFontTx/>
              <a:buNone/>
              <a:defRPr sz="1200" b="1">
                <a:solidFill>
                  <a:schemeClr val="bg1"/>
                </a:solidFill>
              </a:defRPr>
            </a:lvl2pPr>
            <a:lvl3pPr marL="0" indent="0">
              <a:buFontTx/>
              <a:buNone/>
              <a:defRPr sz="1200" b="1">
                <a:solidFill>
                  <a:schemeClr val="bg1"/>
                </a:solidFill>
              </a:defRPr>
            </a:lvl3pPr>
            <a:lvl4pPr marL="0" indent="0">
              <a:buFontTx/>
              <a:buNone/>
              <a:defRPr sz="1200" b="1">
                <a:solidFill>
                  <a:schemeClr val="bg1"/>
                </a:solidFill>
              </a:defRPr>
            </a:lvl4pPr>
            <a:lvl5pPr marL="0" indent="0">
              <a:buFontTx/>
              <a:buNone/>
              <a:defRPr sz="1200" b="1">
                <a:solidFill>
                  <a:schemeClr val="bg1"/>
                </a:solidFill>
              </a:defRPr>
            </a:lvl5pPr>
            <a:lvl6pPr marL="0" indent="0">
              <a:buFontTx/>
              <a:buNone/>
              <a:defRPr sz="1200" b="1">
                <a:solidFill>
                  <a:schemeClr val="bg1"/>
                </a:solidFill>
              </a:defRPr>
            </a:lvl6pPr>
            <a:lvl7pPr marL="0" indent="0">
              <a:buFontTx/>
              <a:buNone/>
              <a:defRPr sz="1200" b="1">
                <a:solidFill>
                  <a:schemeClr val="bg1"/>
                </a:solidFill>
              </a:defRPr>
            </a:lvl7pPr>
            <a:lvl8pPr marL="0" indent="0">
              <a:buFontTx/>
              <a:buNone/>
              <a:defRPr sz="1200" b="1">
                <a:solidFill>
                  <a:schemeClr val="bg1"/>
                </a:solidFill>
              </a:defRPr>
            </a:lvl8pPr>
            <a:lvl9pPr marL="0" indent="0">
              <a:buFontTx/>
              <a:buNone/>
              <a:defRPr sz="1200" b="1">
                <a:solidFill>
                  <a:schemeClr val="bg1"/>
                </a:solidFill>
              </a:defRPr>
            </a:lvl9pPr>
          </a:lstStyle>
          <a:p>
            <a:pPr lvl="0"/>
            <a:endParaRPr lang="de-DE" dirty="0"/>
          </a:p>
        </p:txBody>
      </p:sp>
      <p:sp>
        <p:nvSpPr>
          <p:cNvPr id="16" name="Inhaltsplatzhalter 9"/>
          <p:cNvSpPr>
            <a:spLocks noGrp="1"/>
          </p:cNvSpPr>
          <p:nvPr>
            <p:ph sz="quarter" idx="25" hasCustomPrompt="1"/>
          </p:nvPr>
        </p:nvSpPr>
        <p:spPr>
          <a:xfrm>
            <a:off x="4716338" y="3438371"/>
            <a:ext cx="4104134" cy="1296000"/>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p>
        </p:txBody>
      </p:sp>
      <p:sp>
        <p:nvSpPr>
          <p:cNvPr id="17" name="Rechteck 16">
            <a:hlinkClick r:id="rId2" action="ppaction://hlinksldjump"/>
          </p:cNvPr>
          <p:cNvSpPr/>
          <p:nvPr userDrawn="1"/>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 Titel + Untertitel">
    <p:spTree>
      <p:nvGrpSpPr>
        <p:cNvPr id="1" name=""/>
        <p:cNvGrpSpPr/>
        <p:nvPr/>
      </p:nvGrpSpPr>
      <p:grpSpPr>
        <a:xfrm>
          <a:off x="0" y="0"/>
          <a:ext cx="0" cy="0"/>
          <a:chOff x="0" y="0"/>
          <a:chExt cx="0" cy="0"/>
        </a:xfrm>
      </p:grpSpPr>
      <p:sp>
        <p:nvSpPr>
          <p:cNvPr id="5" name="Rectangle 6"/>
          <p:cNvSpPr>
            <a:spLocks noGrp="1"/>
          </p:cNvSpPr>
          <p:nvPr>
            <p:ph type="sldNum" sz="quarter" idx="11"/>
          </p:nvPr>
        </p:nvSpPr>
        <p:spPr bwMode="gray"/>
        <p:txBody>
          <a:bodyPr/>
          <a:lstStyle/>
          <a:p>
            <a:fld id="{8FF9B0DE-3FEB-4AA0-B465-B80EF7C1333D}" type="slidenum">
              <a:rPr lang="de-DE" smtClean="0"/>
              <a:t>‹Nº›</a:t>
            </a:fld>
            <a:endParaRPr lang="de-DE" dirty="0"/>
          </a:p>
        </p:txBody>
      </p:sp>
      <p:sp>
        <p:nvSpPr>
          <p:cNvPr id="4" name="Fußzeilenplatzhalter 49"/>
          <p:cNvSpPr>
            <a:spLocks noGrp="1"/>
          </p:cNvSpPr>
          <p:nvPr>
            <p:ph type="ftr" sz="quarter" idx="10"/>
          </p:nvPr>
        </p:nvSpPr>
        <p:spPr bwMode="gray"/>
        <p:txBody>
          <a:bodyPr/>
          <a:lstStyle/>
          <a:p>
            <a:r>
              <a:rPr lang="de-DE"/>
              <a:t>Product presentation MX-X | Christian Ehlers | 2020</a:t>
            </a:r>
            <a:endParaRPr lang="de-DE" dirty="0"/>
          </a:p>
        </p:txBody>
      </p:sp>
      <p:sp>
        <p:nvSpPr>
          <p:cNvPr id="6" name="Titel 6"/>
          <p:cNvSpPr>
            <a:spLocks noGrp="1"/>
          </p:cNvSpPr>
          <p:nvPr>
            <p:ph type="title" hasCustomPrompt="1"/>
          </p:nvPr>
        </p:nvSpPr>
        <p:spPr bwMode="gray">
          <a:xfrm>
            <a:off x="323528" y="413891"/>
            <a:ext cx="6840000" cy="216000"/>
          </a:xfrm>
          <a:prstGeom prst="rect">
            <a:avLst/>
          </a:prstGeom>
        </p:spPr>
        <p:txBody>
          <a:bodyPr/>
          <a:lstStyle/>
          <a:p>
            <a:r>
              <a:rPr lang="de-DE" dirty="0"/>
              <a:t>Mastertitelformat bearbeiten</a:t>
            </a:r>
          </a:p>
        </p:txBody>
      </p:sp>
      <p:sp>
        <p:nvSpPr>
          <p:cNvPr id="7" name="Textplatzhalter 3"/>
          <p:cNvSpPr>
            <a:spLocks noGrp="1"/>
          </p:cNvSpPr>
          <p:nvPr>
            <p:ph type="body" sz="quarter" idx="17" hasCustomPrompt="1"/>
          </p:nvPr>
        </p:nvSpPr>
        <p:spPr>
          <a:xfrm>
            <a:off x="323528" y="701923"/>
            <a:ext cx="6840000" cy="216000"/>
          </a:xfrm>
          <a:prstGeom prst="rect">
            <a:avLst/>
          </a:prstGeom>
        </p:spPr>
        <p:txBody>
          <a:bodyPr anchor="t" anchorCtr="0">
            <a:noAutofit/>
          </a:bodyPr>
          <a:lstStyle>
            <a:lvl1pPr>
              <a:lnSpc>
                <a:spcPct val="100000"/>
              </a:lnSpc>
              <a:spcAft>
                <a:spcPts val="0"/>
              </a:spcAft>
              <a:buFontTx/>
              <a:buNone/>
              <a:defRPr sz="1600" b="1">
                <a:solidFill>
                  <a:srgbClr val="000000"/>
                </a:solidFill>
              </a:defRPr>
            </a:lvl1pPr>
            <a:lvl2pPr>
              <a:buFontTx/>
              <a:buNone/>
              <a:defRPr sz="1600" b="1"/>
            </a:lvl2pPr>
            <a:lvl3pPr marL="0" indent="0">
              <a:buFontTx/>
              <a:buNone/>
              <a:defRPr sz="1600" b="1"/>
            </a:lvl3pPr>
            <a:lvl4pPr marL="0" indent="0">
              <a:buFontTx/>
              <a:buNone/>
              <a:defRPr sz="1600" b="1"/>
            </a:lvl4pPr>
            <a:lvl5pPr marL="0" indent="0">
              <a:buFontTx/>
              <a:buNone/>
              <a:defRPr sz="1600" b="1"/>
            </a:lvl5pPr>
            <a:lvl6pPr marL="0" indent="0">
              <a:buFontTx/>
              <a:buNone/>
              <a:defRPr b="1"/>
            </a:lvl6pPr>
            <a:lvl7pPr marL="0" indent="0">
              <a:buFontTx/>
              <a:buNone/>
              <a:defRPr b="1"/>
            </a:lvl7pPr>
            <a:lvl8pPr marL="0" indent="0">
              <a:buFontTx/>
              <a:buNone/>
              <a:defRPr b="1"/>
            </a:lvl8pPr>
            <a:lvl9pPr marL="0" indent="0">
              <a:buFontTx/>
              <a:buNone/>
              <a:defRPr b="1"/>
            </a:lvl9pPr>
          </a:lstStyle>
          <a:p>
            <a:pPr lvl="0"/>
            <a:r>
              <a:rPr lang="de-DE" dirty="0"/>
              <a:t>Untertitel hinzufügen</a:t>
            </a:r>
          </a:p>
        </p:txBody>
      </p:sp>
      <p:sp>
        <p:nvSpPr>
          <p:cNvPr id="8" name="Rechteck 7">
            <a:hlinkClick r:id="rId2" action="ppaction://hlinksldjump"/>
          </p:cNvPr>
          <p:cNvSpPr/>
          <p:nvPr userDrawn="1"/>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 + Untertitel / Bild vollflächig">
    <p:spTree>
      <p:nvGrpSpPr>
        <p:cNvPr id="1" name=""/>
        <p:cNvGrpSpPr/>
        <p:nvPr/>
      </p:nvGrpSpPr>
      <p:grpSpPr>
        <a:xfrm>
          <a:off x="0" y="0"/>
          <a:ext cx="0" cy="0"/>
          <a:chOff x="0" y="0"/>
          <a:chExt cx="0" cy="0"/>
        </a:xfrm>
      </p:grpSpPr>
      <p:sp>
        <p:nvSpPr>
          <p:cNvPr id="3" name="Bildplatzhalter 2"/>
          <p:cNvSpPr>
            <a:spLocks noGrp="1"/>
          </p:cNvSpPr>
          <p:nvPr>
            <p:ph type="pic" sz="quarter" idx="14"/>
          </p:nvPr>
        </p:nvSpPr>
        <p:spPr bwMode="gray">
          <a:xfrm>
            <a:off x="0" y="0"/>
            <a:ext cx="9144000" cy="5148263"/>
          </a:xfrm>
          <a:solidFill>
            <a:schemeClr val="bg2"/>
          </a:solidFill>
        </p:spPr>
        <p:txBody>
          <a:bodyPr tIns="792000" anchor="ctr" anchorCtr="0"/>
          <a:lstStyle>
            <a:lvl1pPr algn="ctr">
              <a:defRPr/>
            </a:lvl1pPr>
          </a:lstStyle>
          <a:p>
            <a:r>
              <a:rPr lang="de-DE"/>
              <a:t>Bild durch Klicken auf Symbol hinzufügen</a:t>
            </a:r>
            <a:endParaRPr lang="de-DE" dirty="0"/>
          </a:p>
        </p:txBody>
      </p:sp>
      <p:sp>
        <p:nvSpPr>
          <p:cNvPr id="5" name="Foliennummernplatzhalter 4"/>
          <p:cNvSpPr>
            <a:spLocks noGrp="1"/>
          </p:cNvSpPr>
          <p:nvPr>
            <p:ph type="sldNum" sz="quarter" idx="11"/>
          </p:nvPr>
        </p:nvSpPr>
        <p:spPr bwMode="gray"/>
        <p:txBody>
          <a:bodyPr/>
          <a:lstStyle/>
          <a:p>
            <a:fld id="{8FF9B0DE-3FEB-4AA0-B465-B80EF7C1333D}" type="slidenum">
              <a:rPr lang="de-DE" smtClean="0"/>
              <a:t>‹Nº›</a:t>
            </a:fld>
            <a:endParaRPr lang="de-DE" dirty="0"/>
          </a:p>
        </p:txBody>
      </p:sp>
      <p:sp>
        <p:nvSpPr>
          <p:cNvPr id="4" name="Fußzeilenplatzhalter 3"/>
          <p:cNvSpPr>
            <a:spLocks noGrp="1"/>
          </p:cNvSpPr>
          <p:nvPr>
            <p:ph type="ftr" sz="quarter" idx="10"/>
          </p:nvPr>
        </p:nvSpPr>
        <p:spPr bwMode="gray"/>
        <p:txBody>
          <a:bodyPr/>
          <a:lstStyle/>
          <a:p>
            <a:r>
              <a:rPr lang="de-DE"/>
              <a:t>Product presentation MX-X | Christian Ehlers | 2020</a:t>
            </a:r>
            <a:endParaRPr lang="de-DE" dirty="0"/>
          </a:p>
        </p:txBody>
      </p:sp>
      <p:sp>
        <p:nvSpPr>
          <p:cNvPr id="13" name="Textplatzhalter 12"/>
          <p:cNvSpPr>
            <a:spLocks noGrp="1"/>
          </p:cNvSpPr>
          <p:nvPr>
            <p:ph type="body" sz="quarter" idx="16" hasCustomPrompt="1"/>
          </p:nvPr>
        </p:nvSpPr>
        <p:spPr bwMode="gray">
          <a:xfrm>
            <a:off x="6084888" y="4964663"/>
            <a:ext cx="3059112" cy="183600"/>
          </a:xfrm>
          <a:blipFill>
            <a:blip r:embed="rId2" cstate="screen"/>
            <a:stretch>
              <a:fillRect/>
            </a:stretch>
          </a:blipFill>
        </p:spPr>
        <p:txBody>
          <a:bodyPr/>
          <a:lstStyle>
            <a:lvl1pPr>
              <a:defRPr/>
            </a:lvl1pPr>
          </a:lstStyle>
          <a:p>
            <a:pPr lvl="0"/>
            <a:r>
              <a:rPr lang="de-DE" dirty="0"/>
              <a:t> </a:t>
            </a:r>
          </a:p>
        </p:txBody>
      </p:sp>
      <p:sp>
        <p:nvSpPr>
          <p:cNvPr id="10" name="Textplatzhalter 5"/>
          <p:cNvSpPr>
            <a:spLocks noGrp="1"/>
          </p:cNvSpPr>
          <p:nvPr>
            <p:ph type="body" sz="quarter" idx="15" hasCustomPrompt="1"/>
          </p:nvPr>
        </p:nvSpPr>
        <p:spPr bwMode="gray">
          <a:xfrm>
            <a:off x="7667624" y="305915"/>
            <a:ext cx="1155600" cy="324000"/>
          </a:xfrm>
          <a:blipFill>
            <a:blip r:embed="rId3" cstate="screen">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de-DE" dirty="0"/>
              <a:t> </a:t>
            </a:r>
          </a:p>
        </p:txBody>
      </p:sp>
      <p:sp>
        <p:nvSpPr>
          <p:cNvPr id="7" name="Titel 6"/>
          <p:cNvSpPr>
            <a:spLocks noGrp="1"/>
          </p:cNvSpPr>
          <p:nvPr>
            <p:ph type="title" hasCustomPrompt="1"/>
          </p:nvPr>
        </p:nvSpPr>
        <p:spPr bwMode="gray">
          <a:xfrm>
            <a:off x="323528" y="413891"/>
            <a:ext cx="6840000" cy="216000"/>
          </a:xfrm>
          <a:prstGeom prst="rect">
            <a:avLst/>
          </a:prstGeom>
        </p:spPr>
        <p:txBody>
          <a:bodyPr/>
          <a:lstStyle/>
          <a:p>
            <a:r>
              <a:rPr lang="de-DE" dirty="0"/>
              <a:t>Mastertitelformat bearbeiten</a:t>
            </a:r>
          </a:p>
        </p:txBody>
      </p:sp>
      <p:sp>
        <p:nvSpPr>
          <p:cNvPr id="11" name="Textplatzhalter 3"/>
          <p:cNvSpPr>
            <a:spLocks noGrp="1"/>
          </p:cNvSpPr>
          <p:nvPr>
            <p:ph type="body" sz="quarter" idx="17" hasCustomPrompt="1"/>
          </p:nvPr>
        </p:nvSpPr>
        <p:spPr>
          <a:xfrm>
            <a:off x="323528" y="701923"/>
            <a:ext cx="6840000" cy="216000"/>
          </a:xfrm>
          <a:prstGeom prst="rect">
            <a:avLst/>
          </a:prstGeom>
        </p:spPr>
        <p:txBody>
          <a:bodyPr anchor="t" anchorCtr="0">
            <a:noAutofit/>
          </a:bodyPr>
          <a:lstStyle>
            <a:lvl1pPr>
              <a:lnSpc>
                <a:spcPct val="100000"/>
              </a:lnSpc>
              <a:spcAft>
                <a:spcPts val="0"/>
              </a:spcAft>
              <a:buFontTx/>
              <a:buNone/>
              <a:defRPr sz="1600" b="1">
                <a:solidFill>
                  <a:srgbClr val="000000"/>
                </a:solidFill>
              </a:defRPr>
            </a:lvl1pPr>
            <a:lvl2pPr>
              <a:buFontTx/>
              <a:buNone/>
              <a:defRPr sz="1600" b="1"/>
            </a:lvl2pPr>
            <a:lvl3pPr marL="0" indent="0">
              <a:buFontTx/>
              <a:buNone/>
              <a:defRPr sz="1600" b="1"/>
            </a:lvl3pPr>
            <a:lvl4pPr marL="0" indent="0">
              <a:buFontTx/>
              <a:buNone/>
              <a:defRPr sz="1600" b="1"/>
            </a:lvl4pPr>
            <a:lvl5pPr marL="0" indent="0">
              <a:buFontTx/>
              <a:buNone/>
              <a:defRPr sz="1600" b="1"/>
            </a:lvl5pPr>
            <a:lvl6pPr marL="0" indent="0">
              <a:buFontTx/>
              <a:buNone/>
              <a:defRPr b="1"/>
            </a:lvl6pPr>
            <a:lvl7pPr marL="0" indent="0">
              <a:buFontTx/>
              <a:buNone/>
              <a:defRPr b="1"/>
            </a:lvl7pPr>
            <a:lvl8pPr marL="0" indent="0">
              <a:buFontTx/>
              <a:buNone/>
              <a:defRPr b="1"/>
            </a:lvl8pPr>
            <a:lvl9pPr marL="0" indent="0">
              <a:buFontTx/>
              <a:buNone/>
              <a:defRPr b="1"/>
            </a:lvl9pPr>
          </a:lstStyle>
          <a:p>
            <a:pPr lvl="0"/>
            <a:r>
              <a:rPr lang="de-DE" dirty="0"/>
              <a:t>Untertitel hinzufügen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 + Untertitel / dunkles Bild vollflächig">
    <p:spTree>
      <p:nvGrpSpPr>
        <p:cNvPr id="1" name=""/>
        <p:cNvGrpSpPr/>
        <p:nvPr/>
      </p:nvGrpSpPr>
      <p:grpSpPr>
        <a:xfrm>
          <a:off x="0" y="0"/>
          <a:ext cx="0" cy="0"/>
          <a:chOff x="0" y="0"/>
          <a:chExt cx="0" cy="0"/>
        </a:xfrm>
      </p:grpSpPr>
      <p:sp>
        <p:nvSpPr>
          <p:cNvPr id="3" name="Bildplatzhalter 2"/>
          <p:cNvSpPr>
            <a:spLocks noGrp="1"/>
          </p:cNvSpPr>
          <p:nvPr>
            <p:ph type="pic" sz="quarter" idx="14"/>
          </p:nvPr>
        </p:nvSpPr>
        <p:spPr bwMode="gray">
          <a:xfrm>
            <a:off x="0" y="0"/>
            <a:ext cx="9144000" cy="5148263"/>
          </a:xfrm>
          <a:solidFill>
            <a:schemeClr val="bg2"/>
          </a:solidFill>
        </p:spPr>
        <p:txBody>
          <a:bodyPr tIns="792000" anchor="ctr" anchorCtr="0"/>
          <a:lstStyle>
            <a:lvl1pPr algn="ctr">
              <a:defRPr>
                <a:solidFill>
                  <a:schemeClr val="bg1"/>
                </a:solidFill>
              </a:defRPr>
            </a:lvl1pPr>
          </a:lstStyle>
          <a:p>
            <a:r>
              <a:rPr lang="de-DE"/>
              <a:t>Bild durch Klicken auf Symbol hinzufügen</a:t>
            </a:r>
            <a:endParaRPr lang="de-DE" dirty="0"/>
          </a:p>
        </p:txBody>
      </p:sp>
      <p:sp>
        <p:nvSpPr>
          <p:cNvPr id="5" name="Foliennummernplatzhalter 4"/>
          <p:cNvSpPr>
            <a:spLocks noGrp="1"/>
          </p:cNvSpPr>
          <p:nvPr>
            <p:ph type="sldNum" sz="quarter" idx="11"/>
          </p:nvPr>
        </p:nvSpPr>
        <p:spPr bwMode="gray"/>
        <p:txBody>
          <a:bodyPr/>
          <a:lstStyle>
            <a:lvl1pPr>
              <a:defRPr>
                <a:solidFill>
                  <a:schemeClr val="bg1"/>
                </a:solidFill>
              </a:defRPr>
            </a:lvl1pPr>
          </a:lstStyle>
          <a:p>
            <a:fld id="{8FF9B0DE-3FEB-4AA0-B465-B80EF7C1333D}" type="slidenum">
              <a:rPr lang="de-DE" smtClean="0"/>
              <a:t>‹Nº›</a:t>
            </a:fld>
            <a:endParaRPr lang="de-DE" dirty="0"/>
          </a:p>
        </p:txBody>
      </p:sp>
      <p:sp>
        <p:nvSpPr>
          <p:cNvPr id="4" name="Fußzeilenplatzhalter 3"/>
          <p:cNvSpPr>
            <a:spLocks noGrp="1"/>
          </p:cNvSpPr>
          <p:nvPr>
            <p:ph type="ftr" sz="quarter" idx="10"/>
          </p:nvPr>
        </p:nvSpPr>
        <p:spPr bwMode="gray"/>
        <p:txBody>
          <a:bodyPr/>
          <a:lstStyle>
            <a:lvl1pPr>
              <a:defRPr>
                <a:solidFill>
                  <a:schemeClr val="bg1"/>
                </a:solidFill>
              </a:defRPr>
            </a:lvl1pPr>
          </a:lstStyle>
          <a:p>
            <a:r>
              <a:rPr lang="de-DE"/>
              <a:t>Product presentation MX-X | Christian Ehlers | 2020</a:t>
            </a:r>
            <a:endParaRPr lang="de-DE" dirty="0"/>
          </a:p>
        </p:txBody>
      </p:sp>
      <p:sp>
        <p:nvSpPr>
          <p:cNvPr id="10" name="Textplatzhalter 12"/>
          <p:cNvSpPr>
            <a:spLocks noGrp="1"/>
          </p:cNvSpPr>
          <p:nvPr>
            <p:ph type="body" sz="quarter" idx="16" hasCustomPrompt="1"/>
          </p:nvPr>
        </p:nvSpPr>
        <p:spPr bwMode="gray">
          <a:xfrm>
            <a:off x="6084888" y="4964663"/>
            <a:ext cx="3059112" cy="183600"/>
          </a:xfrm>
          <a:blipFill>
            <a:blip r:embed="rId2" cstate="screen"/>
            <a:stretch>
              <a:fillRect/>
            </a:stretch>
          </a:blipFill>
        </p:spPr>
        <p:txBody>
          <a:bodyPr/>
          <a:lstStyle>
            <a:lvl1pPr>
              <a:defRPr/>
            </a:lvl1pPr>
          </a:lstStyle>
          <a:p>
            <a:pPr lvl="0"/>
            <a:r>
              <a:rPr lang="de-DE" dirty="0"/>
              <a:t> </a:t>
            </a:r>
          </a:p>
        </p:txBody>
      </p:sp>
      <p:sp>
        <p:nvSpPr>
          <p:cNvPr id="8" name="Textplatzhalter 5"/>
          <p:cNvSpPr>
            <a:spLocks noGrp="1"/>
          </p:cNvSpPr>
          <p:nvPr>
            <p:ph type="body" sz="quarter" idx="15" hasCustomPrompt="1"/>
          </p:nvPr>
        </p:nvSpPr>
        <p:spPr bwMode="gray">
          <a:xfrm>
            <a:off x="7667624" y="305915"/>
            <a:ext cx="1155600" cy="324000"/>
          </a:xfrm>
          <a:blipFill>
            <a:blip r:embed="rId3" cstate="screen">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de-DE" dirty="0"/>
              <a:t> </a:t>
            </a:r>
          </a:p>
        </p:txBody>
      </p:sp>
      <p:sp>
        <p:nvSpPr>
          <p:cNvPr id="7" name="Titel 6"/>
          <p:cNvSpPr>
            <a:spLocks noGrp="1"/>
          </p:cNvSpPr>
          <p:nvPr>
            <p:ph type="title" hasCustomPrompt="1"/>
          </p:nvPr>
        </p:nvSpPr>
        <p:spPr bwMode="gray">
          <a:xfrm>
            <a:off x="323528" y="413891"/>
            <a:ext cx="6840000" cy="216000"/>
          </a:xfrm>
          <a:prstGeom prst="rect">
            <a:avLst/>
          </a:prstGeom>
        </p:spPr>
        <p:txBody>
          <a:bodyPr/>
          <a:lstStyle>
            <a:lvl1pPr>
              <a:defRPr>
                <a:solidFill>
                  <a:schemeClr val="bg1"/>
                </a:solidFill>
              </a:defRPr>
            </a:lvl1pPr>
          </a:lstStyle>
          <a:p>
            <a:r>
              <a:rPr lang="de-DE" dirty="0"/>
              <a:t>Mastertitelformat bearbeiten</a:t>
            </a:r>
          </a:p>
        </p:txBody>
      </p:sp>
      <p:sp>
        <p:nvSpPr>
          <p:cNvPr id="12" name="Textplatzhalter 27"/>
          <p:cNvSpPr>
            <a:spLocks noGrp="1"/>
          </p:cNvSpPr>
          <p:nvPr>
            <p:ph type="body" sz="quarter" idx="13" hasCustomPrompt="1"/>
          </p:nvPr>
        </p:nvSpPr>
        <p:spPr bwMode="gray">
          <a:xfrm>
            <a:off x="323528" y="701947"/>
            <a:ext cx="6840000" cy="216000"/>
          </a:xfrm>
        </p:spPr>
        <p:txBody>
          <a:bodyPr/>
          <a:lstStyle>
            <a:lvl1pPr marL="0">
              <a:spcBef>
                <a:spcPts val="0"/>
              </a:spcBef>
              <a:spcAft>
                <a:spcPts val="0"/>
              </a:spcAft>
              <a:buFontTx/>
              <a:buNone/>
              <a:defRPr sz="1600" b="1">
                <a:solidFill>
                  <a:schemeClr val="bg1"/>
                </a:solidFill>
              </a:defRPr>
            </a:lvl1pPr>
            <a:lvl2pPr marL="0">
              <a:spcBef>
                <a:spcPts val="0"/>
              </a:spcBef>
              <a:spcAft>
                <a:spcPts val="0"/>
              </a:spcAft>
              <a:buFontTx/>
              <a:buNone/>
              <a:defRPr sz="1600" b="1">
                <a:solidFill>
                  <a:schemeClr val="bg1"/>
                </a:solidFill>
              </a:defRPr>
            </a:lvl2pPr>
            <a:lvl3pPr marL="0" indent="0">
              <a:spcBef>
                <a:spcPts val="0"/>
              </a:spcBef>
              <a:spcAft>
                <a:spcPts val="0"/>
              </a:spcAft>
              <a:buFontTx/>
              <a:buNone/>
              <a:defRPr sz="1600" b="1">
                <a:solidFill>
                  <a:schemeClr val="bg1"/>
                </a:solidFill>
              </a:defRPr>
            </a:lvl3pPr>
            <a:lvl4pPr marL="0" indent="0">
              <a:spcBef>
                <a:spcPts val="0"/>
              </a:spcBef>
              <a:spcAft>
                <a:spcPts val="0"/>
              </a:spcAft>
              <a:buFontTx/>
              <a:buNone/>
              <a:defRPr sz="1600" b="1">
                <a:solidFill>
                  <a:schemeClr val="bg1"/>
                </a:solidFill>
              </a:defRPr>
            </a:lvl4pPr>
            <a:lvl5pPr marL="0" indent="0">
              <a:spcBef>
                <a:spcPts val="0"/>
              </a:spcBef>
              <a:spcAft>
                <a:spcPts val="0"/>
              </a:spcAft>
              <a:buFontTx/>
              <a:buNone/>
              <a:defRPr sz="1600" b="1">
                <a:solidFill>
                  <a:schemeClr val="bg1"/>
                </a:solidFill>
              </a:defRPr>
            </a:lvl5pPr>
            <a:lvl6pPr marL="0" indent="0">
              <a:spcBef>
                <a:spcPts val="0"/>
              </a:spcBef>
              <a:spcAft>
                <a:spcPts val="0"/>
              </a:spcAft>
              <a:buFontTx/>
              <a:buNone/>
              <a:defRPr sz="1600" b="1">
                <a:solidFill>
                  <a:schemeClr val="bg1"/>
                </a:solidFill>
              </a:defRPr>
            </a:lvl6pPr>
            <a:lvl7pPr marL="0" indent="0">
              <a:spcBef>
                <a:spcPts val="0"/>
              </a:spcBef>
              <a:spcAft>
                <a:spcPts val="0"/>
              </a:spcAft>
              <a:buFontTx/>
              <a:buNone/>
              <a:defRPr sz="1600" b="1">
                <a:solidFill>
                  <a:schemeClr val="bg1"/>
                </a:solidFill>
              </a:defRPr>
            </a:lvl7pPr>
            <a:lvl8pPr marL="0" indent="0">
              <a:spcBef>
                <a:spcPts val="0"/>
              </a:spcBef>
              <a:spcAft>
                <a:spcPts val="0"/>
              </a:spcAft>
              <a:buFontTx/>
              <a:buNone/>
              <a:defRPr sz="1600" b="1">
                <a:solidFill>
                  <a:schemeClr val="bg1"/>
                </a:solidFill>
              </a:defRPr>
            </a:lvl8pPr>
            <a:lvl9pPr marL="0" indent="0">
              <a:spcBef>
                <a:spcPts val="0"/>
              </a:spcBef>
              <a:spcAft>
                <a:spcPts val="0"/>
              </a:spcAft>
              <a:buFontTx/>
              <a:buNone/>
              <a:defRPr sz="1600" b="1">
                <a:solidFill>
                  <a:schemeClr val="bg1"/>
                </a:solidFill>
              </a:defRPr>
            </a:lvl9pPr>
          </a:lstStyle>
          <a:p>
            <a:pPr lvl="0"/>
            <a:r>
              <a:rPr lang="de-DE" dirty="0"/>
              <a:t>Untertitel hinzufügen</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 Untertitel / Bild groß">
    <p:spTree>
      <p:nvGrpSpPr>
        <p:cNvPr id="1" name=""/>
        <p:cNvGrpSpPr/>
        <p:nvPr/>
      </p:nvGrpSpPr>
      <p:grpSpPr>
        <a:xfrm>
          <a:off x="0" y="0"/>
          <a:ext cx="0" cy="0"/>
          <a:chOff x="0" y="0"/>
          <a:chExt cx="0" cy="0"/>
        </a:xfrm>
      </p:grpSpPr>
      <p:sp>
        <p:nvSpPr>
          <p:cNvPr id="9" name="Bildplatzhalter 2"/>
          <p:cNvSpPr>
            <a:spLocks noGrp="1"/>
          </p:cNvSpPr>
          <p:nvPr>
            <p:ph type="pic" sz="quarter" idx="14"/>
          </p:nvPr>
        </p:nvSpPr>
        <p:spPr bwMode="gray">
          <a:xfrm>
            <a:off x="323850" y="1133475"/>
            <a:ext cx="8496300" cy="3600450"/>
          </a:xfrm>
          <a:solidFill>
            <a:schemeClr val="bg2"/>
          </a:solidFill>
        </p:spPr>
        <p:txBody>
          <a:bodyPr tIns="792000" anchor="ctr" anchorCtr="0"/>
          <a:lstStyle>
            <a:lvl1pPr algn="ctr">
              <a:defRPr/>
            </a:lvl1pPr>
          </a:lstStyle>
          <a:p>
            <a:r>
              <a:rPr lang="de-DE"/>
              <a:t>Bild durch Klicken auf Symbol hinzufügen</a:t>
            </a:r>
            <a:endParaRPr lang="de-DE" dirty="0"/>
          </a:p>
        </p:txBody>
      </p:sp>
      <p:sp>
        <p:nvSpPr>
          <p:cNvPr id="5" name="Foliennummernplatzhalter 4"/>
          <p:cNvSpPr>
            <a:spLocks noGrp="1"/>
          </p:cNvSpPr>
          <p:nvPr>
            <p:ph type="sldNum" sz="quarter" idx="11"/>
          </p:nvPr>
        </p:nvSpPr>
        <p:spPr bwMode="gray"/>
        <p:txBody>
          <a:bodyPr/>
          <a:lstStyle/>
          <a:p>
            <a:fld id="{8FF9B0DE-3FEB-4AA0-B465-B80EF7C1333D}" type="slidenum">
              <a:rPr lang="de-DE" smtClean="0"/>
              <a:t>‹Nº›</a:t>
            </a:fld>
            <a:endParaRPr lang="de-DE" dirty="0"/>
          </a:p>
        </p:txBody>
      </p:sp>
      <p:sp>
        <p:nvSpPr>
          <p:cNvPr id="4" name="Fußzeilenplatzhalter 3"/>
          <p:cNvSpPr>
            <a:spLocks noGrp="1"/>
          </p:cNvSpPr>
          <p:nvPr>
            <p:ph type="ftr" sz="quarter" idx="10"/>
          </p:nvPr>
        </p:nvSpPr>
        <p:spPr bwMode="gray"/>
        <p:txBody>
          <a:bodyPr/>
          <a:lstStyle/>
          <a:p>
            <a:r>
              <a:rPr lang="de-DE"/>
              <a:t>Product presentation MX-X | Christian Ehlers | 2020</a:t>
            </a:r>
            <a:endParaRPr lang="de-DE" dirty="0"/>
          </a:p>
        </p:txBody>
      </p:sp>
      <p:sp>
        <p:nvSpPr>
          <p:cNvPr id="8" name="Titel 1"/>
          <p:cNvSpPr>
            <a:spLocks noGrp="1"/>
          </p:cNvSpPr>
          <p:nvPr>
            <p:ph type="title" hasCustomPrompt="1"/>
          </p:nvPr>
        </p:nvSpPr>
        <p:spPr>
          <a:xfrm>
            <a:off x="323528" y="413891"/>
            <a:ext cx="6840000" cy="216000"/>
          </a:xfrm>
          <a:prstGeom prst="rect">
            <a:avLst/>
          </a:prstGeom>
        </p:spPr>
        <p:txBody>
          <a:bodyPr anchor="t" anchorCtr="0"/>
          <a:lstStyle>
            <a:lvl1pPr algn="l">
              <a:lnSpc>
                <a:spcPct val="110000"/>
              </a:lnSpc>
              <a:defRPr sz="1600" b="1" cap="none">
                <a:solidFill>
                  <a:srgbClr val="F86A16"/>
                </a:solidFill>
              </a:defRPr>
            </a:lvl1pPr>
          </a:lstStyle>
          <a:p>
            <a:r>
              <a:rPr lang="de-DE" dirty="0"/>
              <a:t>Mastertitelformat bearbeiten</a:t>
            </a:r>
          </a:p>
        </p:txBody>
      </p:sp>
      <p:sp>
        <p:nvSpPr>
          <p:cNvPr id="11" name="Textplatzhalter 3"/>
          <p:cNvSpPr>
            <a:spLocks noGrp="1"/>
          </p:cNvSpPr>
          <p:nvPr>
            <p:ph type="body" sz="quarter" idx="15" hasCustomPrompt="1"/>
          </p:nvPr>
        </p:nvSpPr>
        <p:spPr>
          <a:xfrm>
            <a:off x="323528" y="701923"/>
            <a:ext cx="6840000" cy="216000"/>
          </a:xfrm>
          <a:prstGeom prst="rect">
            <a:avLst/>
          </a:prstGeom>
        </p:spPr>
        <p:txBody>
          <a:bodyPr anchor="t" anchorCtr="0">
            <a:noAutofit/>
          </a:bodyPr>
          <a:lstStyle>
            <a:lvl1pPr>
              <a:lnSpc>
                <a:spcPct val="100000"/>
              </a:lnSpc>
              <a:spcAft>
                <a:spcPts val="0"/>
              </a:spcAft>
              <a:buFontTx/>
              <a:buNone/>
              <a:defRPr sz="1600" b="1">
                <a:solidFill>
                  <a:srgbClr val="000000"/>
                </a:solidFill>
              </a:defRPr>
            </a:lvl1pPr>
            <a:lvl2pPr>
              <a:buFontTx/>
              <a:buNone/>
              <a:defRPr sz="1600" b="1"/>
            </a:lvl2pPr>
            <a:lvl3pPr marL="0" indent="0">
              <a:buFontTx/>
              <a:buNone/>
              <a:defRPr sz="1600" b="1"/>
            </a:lvl3pPr>
            <a:lvl4pPr marL="0" indent="0">
              <a:buFontTx/>
              <a:buNone/>
              <a:defRPr sz="1600" b="1"/>
            </a:lvl4pPr>
            <a:lvl5pPr marL="0" indent="0">
              <a:buFontTx/>
              <a:buNone/>
              <a:defRPr sz="1600" b="1"/>
            </a:lvl5pPr>
            <a:lvl6pPr marL="0" indent="0">
              <a:buFontTx/>
              <a:buNone/>
              <a:defRPr b="1"/>
            </a:lvl6pPr>
            <a:lvl7pPr marL="0" indent="0">
              <a:buFontTx/>
              <a:buNone/>
              <a:defRPr b="1"/>
            </a:lvl7pPr>
            <a:lvl8pPr marL="0" indent="0">
              <a:buFontTx/>
              <a:buNone/>
              <a:defRPr b="1"/>
            </a:lvl8pPr>
            <a:lvl9pPr marL="0" indent="0">
              <a:buFontTx/>
              <a:buNone/>
              <a:defRPr b="1"/>
            </a:lvl9pPr>
          </a:lstStyle>
          <a:p>
            <a:pPr lvl="0"/>
            <a:r>
              <a:rPr lang="de-DE" dirty="0"/>
              <a:t>Untertitel hinzufügen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Kapitel Neutral">
    <p:spTree>
      <p:nvGrpSpPr>
        <p:cNvPr id="1" name=""/>
        <p:cNvGrpSpPr/>
        <p:nvPr/>
      </p:nvGrpSpPr>
      <p:grpSpPr>
        <a:xfrm>
          <a:off x="0" y="0"/>
          <a:ext cx="0" cy="0"/>
          <a:chOff x="0" y="0"/>
          <a:chExt cx="0" cy="0"/>
        </a:xfrm>
      </p:grpSpPr>
      <p:sp>
        <p:nvSpPr>
          <p:cNvPr id="5" name="Rechteck 4"/>
          <p:cNvSpPr/>
          <p:nvPr userDrawn="1"/>
        </p:nvSpPr>
        <p:spPr bwMode="gray">
          <a:xfrm>
            <a:off x="0" y="-1669"/>
            <a:ext cx="9144000" cy="515160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2" name="Titel 1"/>
          <p:cNvSpPr>
            <a:spLocks noGrp="1"/>
          </p:cNvSpPr>
          <p:nvPr>
            <p:ph type="title" hasCustomPrompt="1"/>
          </p:nvPr>
        </p:nvSpPr>
        <p:spPr bwMode="gray">
          <a:xfrm>
            <a:off x="755576" y="3294323"/>
            <a:ext cx="7632000" cy="1008000"/>
          </a:xfrm>
          <a:prstGeom prst="rect">
            <a:avLst/>
          </a:prstGeom>
        </p:spPr>
        <p:txBody>
          <a:bodyPr anchor="b" anchorCtr="0"/>
          <a:lstStyle>
            <a:lvl1pPr>
              <a:defRPr sz="2200">
                <a:solidFill>
                  <a:schemeClr val="bg1"/>
                </a:solidFill>
              </a:defRPr>
            </a:lvl1pPr>
          </a:lstStyle>
          <a:p>
            <a:r>
              <a:rPr lang="de-DE"/>
              <a:t>Mastertitelformat bearbeiten</a:t>
            </a:r>
            <a:endParaRPr lang="de-DE" dirty="0"/>
          </a:p>
        </p:txBody>
      </p:sp>
      <p:sp>
        <p:nvSpPr>
          <p:cNvPr id="28" name="Textplatzhalter 27"/>
          <p:cNvSpPr>
            <a:spLocks noGrp="1"/>
          </p:cNvSpPr>
          <p:nvPr>
            <p:ph type="body" sz="quarter" idx="10" hasCustomPrompt="1"/>
          </p:nvPr>
        </p:nvSpPr>
        <p:spPr bwMode="gray">
          <a:xfrm>
            <a:off x="755650" y="4518371"/>
            <a:ext cx="7632700" cy="216000"/>
          </a:xfrm>
        </p:spPr>
        <p:txBody>
          <a:bodyPr/>
          <a:lstStyle>
            <a:lvl1pPr marL="0">
              <a:spcBef>
                <a:spcPts val="0"/>
              </a:spcBef>
              <a:spcAft>
                <a:spcPts val="0"/>
              </a:spcAft>
              <a:buFontTx/>
              <a:buNone/>
              <a:defRPr sz="1400" b="0">
                <a:solidFill>
                  <a:schemeClr val="bg1"/>
                </a:solidFill>
              </a:defRPr>
            </a:lvl1pPr>
            <a:lvl2pPr marL="0">
              <a:spcBef>
                <a:spcPts val="0"/>
              </a:spcBef>
              <a:spcAft>
                <a:spcPts val="0"/>
              </a:spcAft>
              <a:buFontTx/>
              <a:buNone/>
              <a:defRPr sz="1400" b="0">
                <a:solidFill>
                  <a:schemeClr val="bg1"/>
                </a:solidFill>
              </a:defRPr>
            </a:lvl2pPr>
            <a:lvl3pPr marL="0" indent="0">
              <a:spcBef>
                <a:spcPts val="0"/>
              </a:spcBef>
              <a:spcAft>
                <a:spcPts val="0"/>
              </a:spcAft>
              <a:buFontTx/>
              <a:buNone/>
              <a:defRPr sz="1400" b="0">
                <a:solidFill>
                  <a:schemeClr val="bg1"/>
                </a:solidFill>
              </a:defRPr>
            </a:lvl3pPr>
            <a:lvl4pPr marL="0" indent="0">
              <a:spcBef>
                <a:spcPts val="0"/>
              </a:spcBef>
              <a:spcAft>
                <a:spcPts val="0"/>
              </a:spcAft>
              <a:buFontTx/>
              <a:buNone/>
              <a:defRPr sz="1400" b="0">
                <a:solidFill>
                  <a:schemeClr val="bg1"/>
                </a:solidFill>
              </a:defRPr>
            </a:lvl4pPr>
            <a:lvl5pPr marL="0" indent="0">
              <a:spcBef>
                <a:spcPts val="0"/>
              </a:spcBef>
              <a:spcAft>
                <a:spcPts val="0"/>
              </a:spcAft>
              <a:buFontTx/>
              <a:buNone/>
              <a:defRPr sz="1400" b="0">
                <a:solidFill>
                  <a:schemeClr val="bg1"/>
                </a:solidFill>
              </a:defRPr>
            </a:lvl5pPr>
            <a:lvl6pPr marL="0" indent="0">
              <a:spcBef>
                <a:spcPts val="0"/>
              </a:spcBef>
              <a:spcAft>
                <a:spcPts val="0"/>
              </a:spcAft>
              <a:buFontTx/>
              <a:buNone/>
              <a:defRPr sz="1400" b="0">
                <a:solidFill>
                  <a:schemeClr val="bg1"/>
                </a:solidFill>
              </a:defRPr>
            </a:lvl6pPr>
            <a:lvl7pPr marL="0" indent="0">
              <a:spcBef>
                <a:spcPts val="0"/>
              </a:spcBef>
              <a:spcAft>
                <a:spcPts val="0"/>
              </a:spcAft>
              <a:buFontTx/>
              <a:buNone/>
              <a:defRPr sz="1400" b="0">
                <a:solidFill>
                  <a:schemeClr val="bg1"/>
                </a:solidFill>
              </a:defRPr>
            </a:lvl7pPr>
            <a:lvl8pPr marL="0" indent="0">
              <a:spcBef>
                <a:spcPts val="0"/>
              </a:spcBef>
              <a:spcAft>
                <a:spcPts val="0"/>
              </a:spcAft>
              <a:buFontTx/>
              <a:buNone/>
              <a:defRPr sz="1400" b="0">
                <a:solidFill>
                  <a:schemeClr val="bg1"/>
                </a:solidFill>
              </a:defRPr>
            </a:lvl8pPr>
            <a:lvl9pPr marL="0" indent="0">
              <a:spcBef>
                <a:spcPts val="0"/>
              </a:spcBef>
              <a:spcAft>
                <a:spcPts val="0"/>
              </a:spcAft>
              <a:buFontTx/>
              <a:buNone/>
              <a:defRPr sz="1400" b="0">
                <a:solidFill>
                  <a:schemeClr val="bg1"/>
                </a:solidFill>
              </a:defRPr>
            </a:lvl9pPr>
          </a:lstStyle>
          <a:p>
            <a:pPr lvl="0"/>
            <a:r>
              <a:rPr lang="de-DE"/>
              <a:t>Mastertextformat bearbeiten</a:t>
            </a:r>
          </a:p>
        </p:txBody>
      </p:sp>
      <p:grpSp>
        <p:nvGrpSpPr>
          <p:cNvPr id="21" name="Gruppieren 20"/>
          <p:cNvGrpSpPr/>
          <p:nvPr userDrawn="1"/>
        </p:nvGrpSpPr>
        <p:grpSpPr bwMode="gray">
          <a:xfrm>
            <a:off x="323528" y="-128669"/>
            <a:ext cx="8496944" cy="54050"/>
            <a:chOff x="431371" y="-243408"/>
            <a:chExt cx="11329258" cy="216000"/>
          </a:xfrm>
        </p:grpSpPr>
        <p:cxnSp>
          <p:nvCxnSpPr>
            <p:cNvPr id="22" name="Gerader Verbinder 21"/>
            <p:cNvCxnSpPr/>
            <p:nvPr userDrawn="1"/>
          </p:nvCxnSpPr>
          <p:spPr bwMode="gray">
            <a:xfrm>
              <a:off x="431371"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userDrawn="1"/>
          </p:nvCxnSpPr>
          <p:spPr bwMode="gray">
            <a:xfrm>
              <a:off x="3983765"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userDrawn="1"/>
          </p:nvCxnSpPr>
          <p:spPr bwMode="gray">
            <a:xfrm>
              <a:off x="4367808"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userDrawn="1"/>
          </p:nvCxnSpPr>
          <p:spPr bwMode="gray">
            <a:xfrm>
              <a:off x="5903979"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p:nvPr userDrawn="1"/>
          </p:nvCxnSpPr>
          <p:spPr bwMode="gray">
            <a:xfrm>
              <a:off x="6288021"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p:cNvCxnSpPr/>
            <p:nvPr userDrawn="1"/>
          </p:nvCxnSpPr>
          <p:spPr bwMode="gray">
            <a:xfrm>
              <a:off x="7824192"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userDrawn="1"/>
          </p:nvCxnSpPr>
          <p:spPr bwMode="gray">
            <a:xfrm>
              <a:off x="8208235"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userDrawn="1"/>
          </p:nvCxnSpPr>
          <p:spPr bwMode="gray">
            <a:xfrm>
              <a:off x="11760629"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uppieren 30"/>
          <p:cNvGrpSpPr/>
          <p:nvPr userDrawn="1"/>
        </p:nvGrpSpPr>
        <p:grpSpPr bwMode="gray">
          <a:xfrm>
            <a:off x="-126516" y="1133971"/>
            <a:ext cx="54000" cy="3600400"/>
            <a:chOff x="-456728" y="1510563"/>
            <a:chExt cx="216000" cy="4796092"/>
          </a:xfrm>
        </p:grpSpPr>
        <p:cxnSp>
          <p:nvCxnSpPr>
            <p:cNvPr id="32" name="Gerader Verbinder 31"/>
            <p:cNvCxnSpPr/>
            <p:nvPr userDrawn="1"/>
          </p:nvCxnSpPr>
          <p:spPr bwMode="gray">
            <a:xfrm>
              <a:off x="-456728" y="1510563"/>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userDrawn="1"/>
          </p:nvCxnSpPr>
          <p:spPr bwMode="gray">
            <a:xfrm>
              <a:off x="-456728" y="6306655"/>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Freihandform 57"/>
          <p:cNvSpPr>
            <a:spLocks noChangeAspect="1"/>
          </p:cNvSpPr>
          <p:nvPr userDrawn="1"/>
        </p:nvSpPr>
        <p:spPr bwMode="gray">
          <a:xfrm>
            <a:off x="6084000" y="4964713"/>
            <a:ext cx="3060000" cy="183550"/>
          </a:xfrm>
          <a:custGeom>
            <a:avLst/>
            <a:gdLst>
              <a:gd name="connsiteX0" fmla="*/ 2624404 w 2627652"/>
              <a:gd name="connsiteY0" fmla="*/ 0 h 185143"/>
              <a:gd name="connsiteX1" fmla="*/ 123425 w 2627652"/>
              <a:gd name="connsiteY1" fmla="*/ 3248 h 185143"/>
              <a:gd name="connsiteX2" fmla="*/ 0 w 2627652"/>
              <a:gd name="connsiteY2" fmla="*/ 185143 h 185143"/>
              <a:gd name="connsiteX3" fmla="*/ 2627652 w 2627652"/>
              <a:gd name="connsiteY3" fmla="*/ 181895 h 185143"/>
              <a:gd name="connsiteX4" fmla="*/ 2624404 w 2627652"/>
              <a:gd name="connsiteY4" fmla="*/ 0 h 185143"/>
              <a:gd name="connsiteX0-1" fmla="*/ 2529154 w 2627652"/>
              <a:gd name="connsiteY0-2" fmla="*/ 3102 h 181895"/>
              <a:gd name="connsiteX1-3" fmla="*/ 123425 w 2627652"/>
              <a:gd name="connsiteY1-4" fmla="*/ 0 h 181895"/>
              <a:gd name="connsiteX2-5" fmla="*/ 0 w 2627652"/>
              <a:gd name="connsiteY2-6" fmla="*/ 181895 h 181895"/>
              <a:gd name="connsiteX3-7" fmla="*/ 2627652 w 2627652"/>
              <a:gd name="connsiteY3-8" fmla="*/ 178647 h 181895"/>
              <a:gd name="connsiteX4-9" fmla="*/ 2529154 w 2627652"/>
              <a:gd name="connsiteY4-10" fmla="*/ 3102 h 181895"/>
              <a:gd name="connsiteX0-11" fmla="*/ 2630754 w 2630901"/>
              <a:gd name="connsiteY0-12" fmla="*/ 6277 h 181895"/>
              <a:gd name="connsiteX1-13" fmla="*/ 123425 w 2630901"/>
              <a:gd name="connsiteY1-14" fmla="*/ 0 h 181895"/>
              <a:gd name="connsiteX2-15" fmla="*/ 0 w 2630901"/>
              <a:gd name="connsiteY2-16" fmla="*/ 181895 h 181895"/>
              <a:gd name="connsiteX3-17" fmla="*/ 2627652 w 2630901"/>
              <a:gd name="connsiteY3-18" fmla="*/ 178647 h 181895"/>
              <a:gd name="connsiteX4-19" fmla="*/ 2630754 w 2630901"/>
              <a:gd name="connsiteY4-20" fmla="*/ 6277 h 181895"/>
              <a:gd name="connsiteX0-21" fmla="*/ 2630754 w 2630901"/>
              <a:gd name="connsiteY0-22" fmla="*/ 0 h 181968"/>
              <a:gd name="connsiteX1-23" fmla="*/ 123425 w 2630901"/>
              <a:gd name="connsiteY1-24" fmla="*/ 73 h 181968"/>
              <a:gd name="connsiteX2-25" fmla="*/ 0 w 2630901"/>
              <a:gd name="connsiteY2-26" fmla="*/ 181968 h 181968"/>
              <a:gd name="connsiteX3-27" fmla="*/ 2627652 w 2630901"/>
              <a:gd name="connsiteY3-28" fmla="*/ 178720 h 181968"/>
              <a:gd name="connsiteX4-29" fmla="*/ 2630754 w 2630901"/>
              <a:gd name="connsiteY4-30" fmla="*/ 0 h 181968"/>
              <a:gd name="connsiteX0-31" fmla="*/ 2630754 w 2634002"/>
              <a:gd name="connsiteY0-32" fmla="*/ 0 h 181968"/>
              <a:gd name="connsiteX1-33" fmla="*/ 123425 w 2634002"/>
              <a:gd name="connsiteY1-34" fmla="*/ 73 h 181968"/>
              <a:gd name="connsiteX2-35" fmla="*/ 0 w 2634002"/>
              <a:gd name="connsiteY2-36" fmla="*/ 181968 h 181968"/>
              <a:gd name="connsiteX3-37" fmla="*/ 2634002 w 2634002"/>
              <a:gd name="connsiteY3-38" fmla="*/ 178720 h 181968"/>
              <a:gd name="connsiteX4-39" fmla="*/ 2630754 w 2634002"/>
              <a:gd name="connsiteY4-40" fmla="*/ 0 h 181968"/>
              <a:gd name="connsiteX0-41" fmla="*/ 2630754 w 2630759"/>
              <a:gd name="connsiteY0-42" fmla="*/ 0 h 181968"/>
              <a:gd name="connsiteX1-43" fmla="*/ 123425 w 2630759"/>
              <a:gd name="connsiteY1-44" fmla="*/ 73 h 181968"/>
              <a:gd name="connsiteX2-45" fmla="*/ 0 w 2630759"/>
              <a:gd name="connsiteY2-46" fmla="*/ 181968 h 181968"/>
              <a:gd name="connsiteX3-47" fmla="*/ 2468902 w 2630759"/>
              <a:gd name="connsiteY3-48" fmla="*/ 118395 h 181968"/>
              <a:gd name="connsiteX4-49" fmla="*/ 2630754 w 2630759"/>
              <a:gd name="connsiteY4-50" fmla="*/ 0 h 181968"/>
              <a:gd name="connsiteX0-51" fmla="*/ 2630754 w 2631075"/>
              <a:gd name="connsiteY0-52" fmla="*/ 0 h 181968"/>
              <a:gd name="connsiteX1-53" fmla="*/ 123425 w 2631075"/>
              <a:gd name="connsiteY1-54" fmla="*/ 73 h 181968"/>
              <a:gd name="connsiteX2-55" fmla="*/ 0 w 2631075"/>
              <a:gd name="connsiteY2-56" fmla="*/ 181968 h 181968"/>
              <a:gd name="connsiteX3-57" fmla="*/ 2630827 w 2631075"/>
              <a:gd name="connsiteY3-58" fmla="*/ 181895 h 181968"/>
              <a:gd name="connsiteX4-59" fmla="*/ 2630754 w 2631075"/>
              <a:gd name="connsiteY4-60" fmla="*/ 0 h 181968"/>
              <a:gd name="connsiteX0-61" fmla="*/ 3046679 w 3046681"/>
              <a:gd name="connsiteY0-62" fmla="*/ 0 h 181968"/>
              <a:gd name="connsiteX1-63" fmla="*/ 123425 w 3046681"/>
              <a:gd name="connsiteY1-64" fmla="*/ 73 h 181968"/>
              <a:gd name="connsiteX2-65" fmla="*/ 0 w 3046681"/>
              <a:gd name="connsiteY2-66" fmla="*/ 181968 h 181968"/>
              <a:gd name="connsiteX3-67" fmla="*/ 2630827 w 3046681"/>
              <a:gd name="connsiteY3-68" fmla="*/ 181895 h 181968"/>
              <a:gd name="connsiteX4-69" fmla="*/ 3046679 w 3046681"/>
              <a:gd name="connsiteY4-70" fmla="*/ 0 h 181968"/>
              <a:gd name="connsiteX0-71" fmla="*/ 3046679 w 3049927"/>
              <a:gd name="connsiteY0-72" fmla="*/ 0 h 181968"/>
              <a:gd name="connsiteX1-73" fmla="*/ 123425 w 3049927"/>
              <a:gd name="connsiteY1-74" fmla="*/ 73 h 181968"/>
              <a:gd name="connsiteX2-75" fmla="*/ 0 w 3049927"/>
              <a:gd name="connsiteY2-76" fmla="*/ 181968 h 181968"/>
              <a:gd name="connsiteX3-77" fmla="*/ 3049927 w 3049927"/>
              <a:gd name="connsiteY3-78" fmla="*/ 181895 h 181968"/>
              <a:gd name="connsiteX4-79" fmla="*/ 3046679 w 3049927"/>
              <a:gd name="connsiteY4-80" fmla="*/ 0 h 181968"/>
              <a:gd name="connsiteX0-81" fmla="*/ 3056204 w 3056300"/>
              <a:gd name="connsiteY0-82" fmla="*/ 0 h 181968"/>
              <a:gd name="connsiteX1-83" fmla="*/ 123425 w 3056300"/>
              <a:gd name="connsiteY1-84" fmla="*/ 73 h 181968"/>
              <a:gd name="connsiteX2-85" fmla="*/ 0 w 3056300"/>
              <a:gd name="connsiteY2-86" fmla="*/ 181968 h 181968"/>
              <a:gd name="connsiteX3-87" fmla="*/ 3049927 w 3056300"/>
              <a:gd name="connsiteY3-88" fmla="*/ 181895 h 181968"/>
              <a:gd name="connsiteX4-89" fmla="*/ 3056204 w 3056300"/>
              <a:gd name="connsiteY4-90" fmla="*/ 0 h 181968"/>
              <a:gd name="connsiteX0-91" fmla="*/ 2980004 w 3049927"/>
              <a:gd name="connsiteY0-92" fmla="*/ 0 h 181968"/>
              <a:gd name="connsiteX1-93" fmla="*/ 123425 w 3049927"/>
              <a:gd name="connsiteY1-94" fmla="*/ 73 h 181968"/>
              <a:gd name="connsiteX2-95" fmla="*/ 0 w 3049927"/>
              <a:gd name="connsiteY2-96" fmla="*/ 181968 h 181968"/>
              <a:gd name="connsiteX3-97" fmla="*/ 3049927 w 3049927"/>
              <a:gd name="connsiteY3-98" fmla="*/ 181895 h 181968"/>
              <a:gd name="connsiteX4-99" fmla="*/ 2980004 w 3049927"/>
              <a:gd name="connsiteY4-100" fmla="*/ 0 h 181968"/>
              <a:gd name="connsiteX0-101" fmla="*/ 2980004 w 2980039"/>
              <a:gd name="connsiteY0-102" fmla="*/ 0 h 181968"/>
              <a:gd name="connsiteX1-103" fmla="*/ 123425 w 2980039"/>
              <a:gd name="connsiteY1-104" fmla="*/ 73 h 181968"/>
              <a:gd name="connsiteX2-105" fmla="*/ 0 w 2980039"/>
              <a:gd name="connsiteY2-106" fmla="*/ 181968 h 181968"/>
              <a:gd name="connsiteX3-107" fmla="*/ 2957852 w 2980039"/>
              <a:gd name="connsiteY3-108" fmla="*/ 175545 h 181968"/>
              <a:gd name="connsiteX4-109" fmla="*/ 2980004 w 2980039"/>
              <a:gd name="connsiteY4-110" fmla="*/ 0 h 181968"/>
              <a:gd name="connsiteX0-111" fmla="*/ 2980004 w 3059452"/>
              <a:gd name="connsiteY0-112" fmla="*/ 0 h 181968"/>
              <a:gd name="connsiteX1-113" fmla="*/ 123425 w 3059452"/>
              <a:gd name="connsiteY1-114" fmla="*/ 73 h 181968"/>
              <a:gd name="connsiteX2-115" fmla="*/ 0 w 3059452"/>
              <a:gd name="connsiteY2-116" fmla="*/ 181968 h 181968"/>
              <a:gd name="connsiteX3-117" fmla="*/ 3059452 w 3059452"/>
              <a:gd name="connsiteY3-118" fmla="*/ 175545 h 181968"/>
              <a:gd name="connsiteX4-119" fmla="*/ 2980004 w 3059452"/>
              <a:gd name="connsiteY4-120" fmla="*/ 0 h 181968"/>
              <a:gd name="connsiteX0-121" fmla="*/ 3056204 w 3059452"/>
              <a:gd name="connsiteY0-122" fmla="*/ 0 h 181968"/>
              <a:gd name="connsiteX1-123" fmla="*/ 123425 w 3059452"/>
              <a:gd name="connsiteY1-124" fmla="*/ 73 h 181968"/>
              <a:gd name="connsiteX2-125" fmla="*/ 0 w 3059452"/>
              <a:gd name="connsiteY2-126" fmla="*/ 181968 h 181968"/>
              <a:gd name="connsiteX3-127" fmla="*/ 3059452 w 3059452"/>
              <a:gd name="connsiteY3-128" fmla="*/ 175545 h 181968"/>
              <a:gd name="connsiteX4-129" fmla="*/ 3056204 w 3059452"/>
              <a:gd name="connsiteY4-130" fmla="*/ 0 h 181968"/>
              <a:gd name="connsiteX0-131" fmla="*/ 3056204 w 3059452"/>
              <a:gd name="connsiteY0-132" fmla="*/ 0 h 181968"/>
              <a:gd name="connsiteX1-133" fmla="*/ 123425 w 3059452"/>
              <a:gd name="connsiteY1-134" fmla="*/ 73 h 181968"/>
              <a:gd name="connsiteX2-135" fmla="*/ 0 w 3059452"/>
              <a:gd name="connsiteY2-136" fmla="*/ 181968 h 181968"/>
              <a:gd name="connsiteX3-137" fmla="*/ 3059452 w 3059452"/>
              <a:gd name="connsiteY3-138" fmla="*/ 108870 h 181968"/>
              <a:gd name="connsiteX4-139" fmla="*/ 3056204 w 3059452"/>
              <a:gd name="connsiteY4-140" fmla="*/ 0 h 181968"/>
              <a:gd name="connsiteX0-141" fmla="*/ 3056204 w 3056525"/>
              <a:gd name="connsiteY0-142" fmla="*/ 0 h 185070"/>
              <a:gd name="connsiteX1-143" fmla="*/ 123425 w 3056525"/>
              <a:gd name="connsiteY1-144" fmla="*/ 73 h 185070"/>
              <a:gd name="connsiteX2-145" fmla="*/ 0 w 3056525"/>
              <a:gd name="connsiteY2-146" fmla="*/ 181968 h 185070"/>
              <a:gd name="connsiteX3-147" fmla="*/ 3056277 w 3056525"/>
              <a:gd name="connsiteY3-148" fmla="*/ 185070 h 185070"/>
              <a:gd name="connsiteX4-149" fmla="*/ 3056204 w 3056525"/>
              <a:gd name="connsiteY4-150" fmla="*/ 0 h 185070"/>
              <a:gd name="connsiteX0-151" fmla="*/ 3056204 w 3059452"/>
              <a:gd name="connsiteY0-152" fmla="*/ 0 h 181968"/>
              <a:gd name="connsiteX1-153" fmla="*/ 123425 w 3059452"/>
              <a:gd name="connsiteY1-154" fmla="*/ 73 h 181968"/>
              <a:gd name="connsiteX2-155" fmla="*/ 0 w 3059452"/>
              <a:gd name="connsiteY2-156" fmla="*/ 181968 h 181968"/>
              <a:gd name="connsiteX3-157" fmla="*/ 3059452 w 3059452"/>
              <a:gd name="connsiteY3-158" fmla="*/ 118395 h 181968"/>
              <a:gd name="connsiteX4-159" fmla="*/ 3056204 w 3059452"/>
              <a:gd name="connsiteY4-160" fmla="*/ 0 h 181968"/>
              <a:gd name="connsiteX0-161" fmla="*/ 3056204 w 3059452"/>
              <a:gd name="connsiteY0-162" fmla="*/ 0 h 181968"/>
              <a:gd name="connsiteX1-163" fmla="*/ 123425 w 3059452"/>
              <a:gd name="connsiteY1-164" fmla="*/ 73 h 181968"/>
              <a:gd name="connsiteX2-165" fmla="*/ 0 w 3059452"/>
              <a:gd name="connsiteY2-166" fmla="*/ 181968 h 181968"/>
              <a:gd name="connsiteX3-167" fmla="*/ 3059452 w 3059452"/>
              <a:gd name="connsiteY3-168" fmla="*/ 181895 h 181968"/>
              <a:gd name="connsiteX4-169" fmla="*/ 3056204 w 3059452"/>
              <a:gd name="connsiteY4-170" fmla="*/ 0 h 181968"/>
              <a:gd name="connsiteX0-171" fmla="*/ 3059609 w 3059904"/>
              <a:gd name="connsiteY0-172" fmla="*/ 0 h 181968"/>
              <a:gd name="connsiteX1-173" fmla="*/ 123425 w 3059904"/>
              <a:gd name="connsiteY1-174" fmla="*/ 73 h 181968"/>
              <a:gd name="connsiteX2-175" fmla="*/ 0 w 3059904"/>
              <a:gd name="connsiteY2-176" fmla="*/ 181968 h 181968"/>
              <a:gd name="connsiteX3-177" fmla="*/ 3059452 w 3059904"/>
              <a:gd name="connsiteY3-178" fmla="*/ 181895 h 181968"/>
              <a:gd name="connsiteX4-179" fmla="*/ 3059609 w 3059904"/>
              <a:gd name="connsiteY4-180" fmla="*/ 0 h 181968"/>
              <a:gd name="connsiteX0-181" fmla="*/ 3059609 w 3059904"/>
              <a:gd name="connsiteY0-182" fmla="*/ 0 h 181968"/>
              <a:gd name="connsiteX1-183" fmla="*/ 123425 w 3059904"/>
              <a:gd name="connsiteY1-184" fmla="*/ 73 h 181968"/>
              <a:gd name="connsiteX2-185" fmla="*/ 0 w 3059904"/>
              <a:gd name="connsiteY2-186" fmla="*/ 181968 h 181968"/>
              <a:gd name="connsiteX3-187" fmla="*/ 3059452 w 3059904"/>
              <a:gd name="connsiteY3-188" fmla="*/ 181895 h 181968"/>
              <a:gd name="connsiteX4-189" fmla="*/ 3059609 w 3059904"/>
              <a:gd name="connsiteY4-190" fmla="*/ 0 h 181968"/>
              <a:gd name="connsiteX0-191" fmla="*/ 3059609 w 3059904"/>
              <a:gd name="connsiteY0-192" fmla="*/ 0 h 181968"/>
              <a:gd name="connsiteX1-193" fmla="*/ 123425 w 3059904"/>
              <a:gd name="connsiteY1-194" fmla="*/ 73 h 181968"/>
              <a:gd name="connsiteX2-195" fmla="*/ 0 w 3059904"/>
              <a:gd name="connsiteY2-196" fmla="*/ 181968 h 181968"/>
              <a:gd name="connsiteX3-197" fmla="*/ 3059452 w 3059904"/>
              <a:gd name="connsiteY3-198" fmla="*/ 181520 h 181968"/>
              <a:gd name="connsiteX4-199" fmla="*/ 3059609 w 3059904"/>
              <a:gd name="connsiteY4-200" fmla="*/ 0 h 181968"/>
              <a:gd name="connsiteX0-201" fmla="*/ 3059609 w 3060587"/>
              <a:gd name="connsiteY0-202" fmla="*/ 0 h 181968"/>
              <a:gd name="connsiteX1-203" fmla="*/ 123425 w 3060587"/>
              <a:gd name="connsiteY1-204" fmla="*/ 73 h 181968"/>
              <a:gd name="connsiteX2-205" fmla="*/ 0 w 3060587"/>
              <a:gd name="connsiteY2-206" fmla="*/ 181968 h 181968"/>
              <a:gd name="connsiteX3-207" fmla="*/ 3060587 w 3060587"/>
              <a:gd name="connsiteY3-208" fmla="*/ 181520 h 181968"/>
              <a:gd name="connsiteX4-209" fmla="*/ 3059609 w 3060587"/>
              <a:gd name="connsiteY4-210" fmla="*/ 0 h 181968"/>
              <a:gd name="connsiteX0-211" fmla="*/ 3059609 w 3059949"/>
              <a:gd name="connsiteY0-212" fmla="*/ 0 h 181968"/>
              <a:gd name="connsiteX1-213" fmla="*/ 123425 w 3059949"/>
              <a:gd name="connsiteY1-214" fmla="*/ 73 h 181968"/>
              <a:gd name="connsiteX2-215" fmla="*/ 0 w 3059949"/>
              <a:gd name="connsiteY2-216" fmla="*/ 181968 h 181968"/>
              <a:gd name="connsiteX3-217" fmla="*/ 3059830 w 3059949"/>
              <a:gd name="connsiteY3-218" fmla="*/ 181895 h 181968"/>
              <a:gd name="connsiteX4-219" fmla="*/ 3059609 w 3059949"/>
              <a:gd name="connsiteY4-220" fmla="*/ 0 h 181968"/>
              <a:gd name="connsiteX0-221" fmla="*/ 3059609 w 3059949"/>
              <a:gd name="connsiteY0-222" fmla="*/ 677 h 181895"/>
              <a:gd name="connsiteX1-223" fmla="*/ 123425 w 3059949"/>
              <a:gd name="connsiteY1-224" fmla="*/ 0 h 181895"/>
              <a:gd name="connsiteX2-225" fmla="*/ 0 w 3059949"/>
              <a:gd name="connsiteY2-226" fmla="*/ 181895 h 181895"/>
              <a:gd name="connsiteX3-227" fmla="*/ 3059830 w 3059949"/>
              <a:gd name="connsiteY3-228" fmla="*/ 181822 h 181895"/>
              <a:gd name="connsiteX4-229" fmla="*/ 3059609 w 3059949"/>
              <a:gd name="connsiteY4-230" fmla="*/ 677 h 181895"/>
              <a:gd name="connsiteX0-231" fmla="*/ 3059609 w 3059904"/>
              <a:gd name="connsiteY0-232" fmla="*/ 677 h 181895"/>
              <a:gd name="connsiteX1-233" fmla="*/ 123425 w 3059904"/>
              <a:gd name="connsiteY1-234" fmla="*/ 0 h 181895"/>
              <a:gd name="connsiteX2-235" fmla="*/ 0 w 3059904"/>
              <a:gd name="connsiteY2-236" fmla="*/ 181895 h 181895"/>
              <a:gd name="connsiteX3-237" fmla="*/ 3059452 w 3059904"/>
              <a:gd name="connsiteY3-238" fmla="*/ 181822 h 181895"/>
              <a:gd name="connsiteX4-239" fmla="*/ 3059609 w 3059904"/>
              <a:gd name="connsiteY4-240" fmla="*/ 677 h 181895"/>
              <a:gd name="connsiteX0-241" fmla="*/ 3059609 w 3060062"/>
              <a:gd name="connsiteY0-242" fmla="*/ 677 h 181895"/>
              <a:gd name="connsiteX1-243" fmla="*/ 123425 w 3060062"/>
              <a:gd name="connsiteY1-244" fmla="*/ 0 h 181895"/>
              <a:gd name="connsiteX2-245" fmla="*/ 0 w 3060062"/>
              <a:gd name="connsiteY2-246" fmla="*/ 181895 h 181895"/>
              <a:gd name="connsiteX3-247" fmla="*/ 3059452 w 3060062"/>
              <a:gd name="connsiteY3-248" fmla="*/ 181822 h 181895"/>
              <a:gd name="connsiteX4-249" fmla="*/ 3059609 w 3060062"/>
              <a:gd name="connsiteY4-250" fmla="*/ 677 h 181895"/>
              <a:gd name="connsiteX0-251" fmla="*/ 3059609 w 3059729"/>
              <a:gd name="connsiteY0-252" fmla="*/ 677 h 181895"/>
              <a:gd name="connsiteX1-253" fmla="*/ 123425 w 3059729"/>
              <a:gd name="connsiteY1-254" fmla="*/ 0 h 181895"/>
              <a:gd name="connsiteX2-255" fmla="*/ 0 w 3059729"/>
              <a:gd name="connsiteY2-256" fmla="*/ 181895 h 181895"/>
              <a:gd name="connsiteX3-257" fmla="*/ 3059452 w 3059729"/>
              <a:gd name="connsiteY3-258" fmla="*/ 181822 h 181895"/>
              <a:gd name="connsiteX4-259" fmla="*/ 3059609 w 3059729"/>
              <a:gd name="connsiteY4-260" fmla="*/ 677 h 181895"/>
              <a:gd name="connsiteX0-261" fmla="*/ 3059609 w 3059609"/>
              <a:gd name="connsiteY0-262" fmla="*/ 677 h 181895"/>
              <a:gd name="connsiteX1-263" fmla="*/ 123425 w 3059609"/>
              <a:gd name="connsiteY1-264" fmla="*/ 0 h 181895"/>
              <a:gd name="connsiteX2-265" fmla="*/ 0 w 3059609"/>
              <a:gd name="connsiteY2-266" fmla="*/ 181895 h 181895"/>
              <a:gd name="connsiteX3-267" fmla="*/ 3059452 w 3059609"/>
              <a:gd name="connsiteY3-268" fmla="*/ 181822 h 181895"/>
              <a:gd name="connsiteX4-269" fmla="*/ 3059609 w 3059609"/>
              <a:gd name="connsiteY4-270" fmla="*/ 677 h 181895"/>
              <a:gd name="connsiteX0-271" fmla="*/ 3059609 w 3059609"/>
              <a:gd name="connsiteY0-272" fmla="*/ 677 h 181895"/>
              <a:gd name="connsiteX1-273" fmla="*/ 123425 w 3059609"/>
              <a:gd name="connsiteY1-274" fmla="*/ 0 h 181895"/>
              <a:gd name="connsiteX2-275" fmla="*/ 0 w 3059609"/>
              <a:gd name="connsiteY2-276" fmla="*/ 181895 h 181895"/>
              <a:gd name="connsiteX3-277" fmla="*/ 3059452 w 3059609"/>
              <a:gd name="connsiteY3-278" fmla="*/ 181822 h 181895"/>
              <a:gd name="connsiteX4-279" fmla="*/ 3059609 w 3059609"/>
              <a:gd name="connsiteY4-280" fmla="*/ 677 h 181895"/>
              <a:gd name="connsiteX0-281" fmla="*/ 3059609 w 3059609"/>
              <a:gd name="connsiteY0-282" fmla="*/ 677 h 181895"/>
              <a:gd name="connsiteX1-283" fmla="*/ 123425 w 3059609"/>
              <a:gd name="connsiteY1-284" fmla="*/ 0 h 181895"/>
              <a:gd name="connsiteX2-285" fmla="*/ 0 w 3059609"/>
              <a:gd name="connsiteY2-286" fmla="*/ 181895 h 181895"/>
              <a:gd name="connsiteX3-287" fmla="*/ 3059452 w 3059609"/>
              <a:gd name="connsiteY3-288" fmla="*/ 181822 h 181895"/>
              <a:gd name="connsiteX4-289" fmla="*/ 3059609 w 3059609"/>
              <a:gd name="connsiteY4-290" fmla="*/ 677 h 1818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9609" h="181895">
                <a:moveTo>
                  <a:pt x="3059609" y="677"/>
                </a:moveTo>
                <a:lnTo>
                  <a:pt x="123425" y="0"/>
                </a:lnTo>
                <a:lnTo>
                  <a:pt x="0" y="181895"/>
                </a:lnTo>
                <a:lnTo>
                  <a:pt x="3059452" y="181822"/>
                </a:lnTo>
                <a:cubicBezTo>
                  <a:pt x="3059530" y="91249"/>
                  <a:pt x="3059530" y="91249"/>
                  <a:pt x="3059609" y="677"/>
                </a:cubicBezTo>
                <a:close/>
              </a:path>
            </a:pathLst>
          </a:custGeom>
          <a:solidFill>
            <a:schemeClr val="bg1"/>
          </a:solidFill>
        </p:spPr>
        <p:txBody>
          <a:bodyPr vert="horz" wrap="square" lIns="90000" tIns="46800" rIns="90000" bIns="46800" numCol="1" rtlCol="0" anchor="t" anchorCtr="0" compatLnSpc="1"/>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1800" b="0" i="0" u="none" strike="noStrike" cap="none" normalizeH="0" baseline="0" noProof="0" dirty="0">
              <a:ln>
                <a:noFill/>
              </a:ln>
              <a:solidFill>
                <a:schemeClr val="tx1"/>
              </a:solidFill>
              <a:effectLst/>
              <a:latin typeface="Arial" panose="020B0604020202020204"/>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 Untertitel / 2 Bilder nebeneinander">
    <p:spTree>
      <p:nvGrpSpPr>
        <p:cNvPr id="1" name=""/>
        <p:cNvGrpSpPr/>
        <p:nvPr/>
      </p:nvGrpSpPr>
      <p:grpSpPr>
        <a:xfrm>
          <a:off x="0" y="0"/>
          <a:ext cx="0" cy="0"/>
          <a:chOff x="0" y="0"/>
          <a:chExt cx="0" cy="0"/>
        </a:xfrm>
      </p:grpSpPr>
      <p:sp>
        <p:nvSpPr>
          <p:cNvPr id="9" name="Bildplatzhalter 2"/>
          <p:cNvSpPr>
            <a:spLocks noGrp="1"/>
          </p:cNvSpPr>
          <p:nvPr>
            <p:ph type="pic" sz="quarter" idx="14"/>
          </p:nvPr>
        </p:nvSpPr>
        <p:spPr bwMode="gray">
          <a:xfrm>
            <a:off x="323850" y="1133475"/>
            <a:ext cx="4103688" cy="3600450"/>
          </a:xfrm>
          <a:solidFill>
            <a:schemeClr val="bg2"/>
          </a:solidFill>
        </p:spPr>
        <p:txBody>
          <a:bodyPr tIns="792000" anchor="ctr" anchorCtr="0"/>
          <a:lstStyle>
            <a:lvl1pPr algn="ctr">
              <a:defRPr/>
            </a:lvl1pPr>
          </a:lstStyle>
          <a:p>
            <a:r>
              <a:rPr lang="de-DE"/>
              <a:t>Bild durch Klicken auf Symbol hinzufügen</a:t>
            </a:r>
            <a:endParaRPr lang="de-DE" dirty="0"/>
          </a:p>
        </p:txBody>
      </p:sp>
      <p:sp>
        <p:nvSpPr>
          <p:cNvPr id="10" name="Bildplatzhalter 2"/>
          <p:cNvSpPr>
            <a:spLocks noGrp="1"/>
          </p:cNvSpPr>
          <p:nvPr>
            <p:ph type="pic" sz="quarter" idx="15"/>
          </p:nvPr>
        </p:nvSpPr>
        <p:spPr bwMode="gray">
          <a:xfrm>
            <a:off x="4716016" y="1133971"/>
            <a:ext cx="4103688" cy="3600450"/>
          </a:xfrm>
          <a:solidFill>
            <a:schemeClr val="bg2"/>
          </a:solidFill>
        </p:spPr>
        <p:txBody>
          <a:bodyPr tIns="792000" anchor="ctr" anchorCtr="0"/>
          <a:lstStyle>
            <a:lvl1pPr algn="ctr">
              <a:defRPr/>
            </a:lvl1pPr>
          </a:lstStyle>
          <a:p>
            <a:r>
              <a:rPr lang="de-DE"/>
              <a:t>Bild durch Klicken auf Symbol hinzufügen</a:t>
            </a:r>
            <a:endParaRPr lang="de-DE" dirty="0"/>
          </a:p>
        </p:txBody>
      </p:sp>
      <p:sp>
        <p:nvSpPr>
          <p:cNvPr id="5" name="Foliennummernplatzhalter 4"/>
          <p:cNvSpPr>
            <a:spLocks noGrp="1"/>
          </p:cNvSpPr>
          <p:nvPr>
            <p:ph type="sldNum" sz="quarter" idx="11"/>
          </p:nvPr>
        </p:nvSpPr>
        <p:spPr bwMode="gray"/>
        <p:txBody>
          <a:bodyPr/>
          <a:lstStyle/>
          <a:p>
            <a:fld id="{8FF9B0DE-3FEB-4AA0-B465-B80EF7C1333D}" type="slidenum">
              <a:rPr lang="de-DE" smtClean="0"/>
              <a:t>‹Nº›</a:t>
            </a:fld>
            <a:endParaRPr lang="de-DE" dirty="0"/>
          </a:p>
        </p:txBody>
      </p:sp>
      <p:sp>
        <p:nvSpPr>
          <p:cNvPr id="4" name="Fußzeilenplatzhalter 3"/>
          <p:cNvSpPr>
            <a:spLocks noGrp="1"/>
          </p:cNvSpPr>
          <p:nvPr>
            <p:ph type="ftr" sz="quarter" idx="10"/>
          </p:nvPr>
        </p:nvSpPr>
        <p:spPr bwMode="gray"/>
        <p:txBody>
          <a:bodyPr/>
          <a:lstStyle/>
          <a:p>
            <a:r>
              <a:rPr lang="de-DE"/>
              <a:t>Product presentation MX-X | Christian Ehlers | 2020</a:t>
            </a:r>
            <a:endParaRPr lang="de-DE" dirty="0"/>
          </a:p>
        </p:txBody>
      </p:sp>
      <p:sp>
        <p:nvSpPr>
          <p:cNvPr id="13" name="Titel 6"/>
          <p:cNvSpPr>
            <a:spLocks noGrp="1"/>
          </p:cNvSpPr>
          <p:nvPr>
            <p:ph type="title" hasCustomPrompt="1"/>
          </p:nvPr>
        </p:nvSpPr>
        <p:spPr bwMode="gray">
          <a:xfrm>
            <a:off x="323528" y="413891"/>
            <a:ext cx="6840000" cy="216000"/>
          </a:xfrm>
          <a:prstGeom prst="rect">
            <a:avLst/>
          </a:prstGeom>
        </p:spPr>
        <p:txBody>
          <a:bodyPr/>
          <a:lstStyle/>
          <a:p>
            <a:r>
              <a:rPr lang="de-DE" dirty="0"/>
              <a:t>Mastertitelformat bearbeiten</a:t>
            </a:r>
          </a:p>
        </p:txBody>
      </p:sp>
      <p:sp>
        <p:nvSpPr>
          <p:cNvPr id="14" name="Textplatzhalter 3"/>
          <p:cNvSpPr>
            <a:spLocks noGrp="1"/>
          </p:cNvSpPr>
          <p:nvPr>
            <p:ph type="body" sz="quarter" idx="17" hasCustomPrompt="1"/>
          </p:nvPr>
        </p:nvSpPr>
        <p:spPr>
          <a:xfrm>
            <a:off x="323528" y="701923"/>
            <a:ext cx="6840000" cy="216000"/>
          </a:xfrm>
          <a:prstGeom prst="rect">
            <a:avLst/>
          </a:prstGeom>
        </p:spPr>
        <p:txBody>
          <a:bodyPr anchor="t" anchorCtr="0">
            <a:noAutofit/>
          </a:bodyPr>
          <a:lstStyle>
            <a:lvl1pPr>
              <a:lnSpc>
                <a:spcPct val="100000"/>
              </a:lnSpc>
              <a:spcAft>
                <a:spcPts val="0"/>
              </a:spcAft>
              <a:buFontTx/>
              <a:buNone/>
              <a:defRPr sz="1600" b="1">
                <a:solidFill>
                  <a:srgbClr val="000000"/>
                </a:solidFill>
              </a:defRPr>
            </a:lvl1pPr>
            <a:lvl2pPr>
              <a:buFontTx/>
              <a:buNone/>
              <a:defRPr sz="1600" b="1"/>
            </a:lvl2pPr>
            <a:lvl3pPr marL="0" indent="0">
              <a:buFontTx/>
              <a:buNone/>
              <a:defRPr sz="1600" b="1"/>
            </a:lvl3pPr>
            <a:lvl4pPr marL="0" indent="0">
              <a:buFontTx/>
              <a:buNone/>
              <a:defRPr sz="1600" b="1"/>
            </a:lvl4pPr>
            <a:lvl5pPr marL="0" indent="0">
              <a:buFontTx/>
              <a:buNone/>
              <a:defRPr sz="1600" b="1"/>
            </a:lvl5pPr>
            <a:lvl6pPr marL="0" indent="0">
              <a:buFontTx/>
              <a:buNone/>
              <a:defRPr b="1"/>
            </a:lvl6pPr>
            <a:lvl7pPr marL="0" indent="0">
              <a:buFontTx/>
              <a:buNone/>
              <a:defRPr b="1"/>
            </a:lvl7pPr>
            <a:lvl8pPr marL="0" indent="0">
              <a:buFontTx/>
              <a:buNone/>
              <a:defRPr b="1"/>
            </a:lvl8pPr>
            <a:lvl9pPr marL="0" indent="0">
              <a:buFontTx/>
              <a:buNone/>
              <a:defRPr b="1"/>
            </a:lvl9pPr>
          </a:lstStyle>
          <a:p>
            <a:pPr lvl="0"/>
            <a:r>
              <a:rPr lang="de-DE" dirty="0"/>
              <a:t>Untertitel hinzufügen</a:t>
            </a:r>
          </a:p>
        </p:txBody>
      </p:sp>
      <p:sp>
        <p:nvSpPr>
          <p:cNvPr id="8" name="Rechteck 7">
            <a:hlinkClick r:id="rId2" action="ppaction://hlinksldjump"/>
          </p:cNvPr>
          <p:cNvSpPr/>
          <p:nvPr userDrawn="1"/>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 Untertitel / 1 Bild + Inhalt">
    <p:spTree>
      <p:nvGrpSpPr>
        <p:cNvPr id="1" name=""/>
        <p:cNvGrpSpPr/>
        <p:nvPr/>
      </p:nvGrpSpPr>
      <p:grpSpPr>
        <a:xfrm>
          <a:off x="0" y="0"/>
          <a:ext cx="0" cy="0"/>
          <a:chOff x="0" y="0"/>
          <a:chExt cx="0" cy="0"/>
        </a:xfrm>
      </p:grpSpPr>
      <p:sp>
        <p:nvSpPr>
          <p:cNvPr id="9" name="Bildplatzhalter 2"/>
          <p:cNvSpPr>
            <a:spLocks noGrp="1"/>
          </p:cNvSpPr>
          <p:nvPr>
            <p:ph type="pic" sz="quarter" idx="14"/>
          </p:nvPr>
        </p:nvSpPr>
        <p:spPr bwMode="gray">
          <a:xfrm>
            <a:off x="323850" y="1133475"/>
            <a:ext cx="4103688" cy="3600450"/>
          </a:xfrm>
          <a:solidFill>
            <a:schemeClr val="bg2"/>
          </a:solidFill>
        </p:spPr>
        <p:txBody>
          <a:bodyPr tIns="792000" anchor="ctr" anchorCtr="0"/>
          <a:lstStyle>
            <a:lvl1pPr algn="ctr">
              <a:defRPr/>
            </a:lvl1pPr>
          </a:lstStyle>
          <a:p>
            <a:r>
              <a:rPr lang="de-DE"/>
              <a:t>Bild durch Klicken auf Symbol hinzufügen</a:t>
            </a:r>
            <a:endParaRPr lang="de-DE" dirty="0"/>
          </a:p>
        </p:txBody>
      </p:sp>
      <p:sp>
        <p:nvSpPr>
          <p:cNvPr id="3" name="Inhaltsplatzhalter 2"/>
          <p:cNvSpPr>
            <a:spLocks noGrp="1"/>
          </p:cNvSpPr>
          <p:nvPr>
            <p:ph sz="quarter" idx="17" hasCustomPrompt="1"/>
          </p:nvPr>
        </p:nvSpPr>
        <p:spPr>
          <a:xfrm>
            <a:off x="4716463" y="1133475"/>
            <a:ext cx="4103687" cy="36004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oliennummernplatzhalter 4"/>
          <p:cNvSpPr>
            <a:spLocks noGrp="1"/>
          </p:cNvSpPr>
          <p:nvPr>
            <p:ph type="sldNum" sz="quarter" idx="11"/>
          </p:nvPr>
        </p:nvSpPr>
        <p:spPr bwMode="gray"/>
        <p:txBody>
          <a:bodyPr/>
          <a:lstStyle/>
          <a:p>
            <a:fld id="{8FF9B0DE-3FEB-4AA0-B465-B80EF7C1333D}" type="slidenum">
              <a:rPr lang="de-DE" smtClean="0"/>
              <a:t>‹Nº›</a:t>
            </a:fld>
            <a:endParaRPr lang="de-DE" dirty="0"/>
          </a:p>
        </p:txBody>
      </p:sp>
      <p:sp>
        <p:nvSpPr>
          <p:cNvPr id="4" name="Fußzeilenplatzhalter 3"/>
          <p:cNvSpPr>
            <a:spLocks noGrp="1"/>
          </p:cNvSpPr>
          <p:nvPr>
            <p:ph type="ftr" sz="quarter" idx="10"/>
          </p:nvPr>
        </p:nvSpPr>
        <p:spPr bwMode="gray"/>
        <p:txBody>
          <a:bodyPr/>
          <a:lstStyle/>
          <a:p>
            <a:r>
              <a:rPr lang="de-DE"/>
              <a:t>Product presentation MX-X | Christian Ehlers | 2020</a:t>
            </a:r>
            <a:endParaRPr lang="de-DE" dirty="0"/>
          </a:p>
        </p:txBody>
      </p:sp>
      <p:sp>
        <p:nvSpPr>
          <p:cNvPr id="12" name="Titel 6"/>
          <p:cNvSpPr>
            <a:spLocks noGrp="1"/>
          </p:cNvSpPr>
          <p:nvPr>
            <p:ph type="title" hasCustomPrompt="1"/>
          </p:nvPr>
        </p:nvSpPr>
        <p:spPr bwMode="gray">
          <a:xfrm>
            <a:off x="323528" y="413891"/>
            <a:ext cx="6840000" cy="216000"/>
          </a:xfrm>
          <a:prstGeom prst="rect">
            <a:avLst/>
          </a:prstGeom>
        </p:spPr>
        <p:txBody>
          <a:bodyPr/>
          <a:lstStyle/>
          <a:p>
            <a:r>
              <a:rPr lang="de-DE" dirty="0"/>
              <a:t>Mastertitelformat bearbeiten</a:t>
            </a:r>
          </a:p>
        </p:txBody>
      </p:sp>
      <p:sp>
        <p:nvSpPr>
          <p:cNvPr id="13" name="Textplatzhalter 3"/>
          <p:cNvSpPr>
            <a:spLocks noGrp="1"/>
          </p:cNvSpPr>
          <p:nvPr>
            <p:ph type="body" sz="quarter" idx="18" hasCustomPrompt="1"/>
          </p:nvPr>
        </p:nvSpPr>
        <p:spPr>
          <a:xfrm>
            <a:off x="323528" y="701923"/>
            <a:ext cx="6840000" cy="216000"/>
          </a:xfrm>
          <a:prstGeom prst="rect">
            <a:avLst/>
          </a:prstGeom>
        </p:spPr>
        <p:txBody>
          <a:bodyPr anchor="t" anchorCtr="0">
            <a:noAutofit/>
          </a:bodyPr>
          <a:lstStyle>
            <a:lvl1pPr>
              <a:lnSpc>
                <a:spcPct val="100000"/>
              </a:lnSpc>
              <a:spcAft>
                <a:spcPts val="0"/>
              </a:spcAft>
              <a:buFontTx/>
              <a:buNone/>
              <a:defRPr sz="1600" b="1">
                <a:solidFill>
                  <a:srgbClr val="000000"/>
                </a:solidFill>
              </a:defRPr>
            </a:lvl1pPr>
            <a:lvl2pPr>
              <a:buFontTx/>
              <a:buNone/>
              <a:defRPr sz="1600" b="1"/>
            </a:lvl2pPr>
            <a:lvl3pPr marL="0" indent="0">
              <a:buFontTx/>
              <a:buNone/>
              <a:defRPr sz="1600" b="1"/>
            </a:lvl3pPr>
            <a:lvl4pPr marL="0" indent="0">
              <a:buFontTx/>
              <a:buNone/>
              <a:defRPr sz="1600" b="1"/>
            </a:lvl4pPr>
            <a:lvl5pPr marL="0" indent="0">
              <a:buFontTx/>
              <a:buNone/>
              <a:defRPr sz="1600" b="1"/>
            </a:lvl5pPr>
            <a:lvl6pPr marL="0" indent="0">
              <a:buFontTx/>
              <a:buNone/>
              <a:defRPr b="1"/>
            </a:lvl6pPr>
            <a:lvl7pPr marL="0" indent="0">
              <a:buFontTx/>
              <a:buNone/>
              <a:defRPr b="1"/>
            </a:lvl7pPr>
            <a:lvl8pPr marL="0" indent="0">
              <a:buFontTx/>
              <a:buNone/>
              <a:defRPr b="1"/>
            </a:lvl8pPr>
            <a:lvl9pPr marL="0" indent="0">
              <a:buFontTx/>
              <a:buNone/>
              <a:defRPr b="1"/>
            </a:lvl9pPr>
          </a:lstStyle>
          <a:p>
            <a:pPr lvl="0"/>
            <a:r>
              <a:rPr lang="de-DE" dirty="0"/>
              <a:t>Untertitel hinzufügen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liennummernplatzhalter 2"/>
          <p:cNvSpPr>
            <a:spLocks noGrp="1"/>
          </p:cNvSpPr>
          <p:nvPr>
            <p:ph type="sldNum" sz="quarter" idx="11"/>
          </p:nvPr>
        </p:nvSpPr>
        <p:spPr bwMode="gray"/>
        <p:txBody>
          <a:bodyPr/>
          <a:lstStyle/>
          <a:p>
            <a:fld id="{8FF9B0DE-3FEB-4AA0-B465-B80EF7C1333D}" type="slidenum">
              <a:rPr lang="de-DE" smtClean="0"/>
              <a:t>‹Nº›</a:t>
            </a:fld>
            <a:endParaRPr lang="de-DE" dirty="0"/>
          </a:p>
        </p:txBody>
      </p:sp>
      <p:sp>
        <p:nvSpPr>
          <p:cNvPr id="2" name="Fußzeilenplatzhalter 1"/>
          <p:cNvSpPr>
            <a:spLocks noGrp="1"/>
          </p:cNvSpPr>
          <p:nvPr>
            <p:ph type="ftr" sz="quarter" idx="10"/>
          </p:nvPr>
        </p:nvSpPr>
        <p:spPr bwMode="gray"/>
        <p:txBody>
          <a:bodyPr/>
          <a:lstStyle/>
          <a:p>
            <a:r>
              <a:rPr lang="de-DE"/>
              <a:t>Product presentation MX-X | Christian Ehlers | 2020</a:t>
            </a:r>
            <a:endParaRPr lang="de-DE" dirty="0"/>
          </a:p>
        </p:txBody>
      </p:sp>
      <p:sp>
        <p:nvSpPr>
          <p:cNvPr id="4" name="Rechteck 3">
            <a:hlinkClick r:id="rId2" action="ppaction://hlinksldjump"/>
          </p:cNvPr>
          <p:cNvSpPr/>
          <p:nvPr userDrawn="1"/>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el / Inhalt">
    <p:spTree>
      <p:nvGrpSpPr>
        <p:cNvPr id="1" name=""/>
        <p:cNvGrpSpPr/>
        <p:nvPr/>
      </p:nvGrpSpPr>
      <p:grpSpPr>
        <a:xfrm>
          <a:off x="0" y="0"/>
          <a:ext cx="0" cy="0"/>
          <a:chOff x="0" y="0"/>
          <a:chExt cx="0" cy="0"/>
        </a:xfrm>
      </p:grpSpPr>
      <p:sp>
        <p:nvSpPr>
          <p:cNvPr id="5" name="Inhaltsplatzhalter 4"/>
          <p:cNvSpPr>
            <a:spLocks noGrp="1"/>
          </p:cNvSpPr>
          <p:nvPr>
            <p:ph sz="quarter" idx="13" hasCustomPrompt="1"/>
          </p:nvPr>
        </p:nvSpPr>
        <p:spPr>
          <a:xfrm>
            <a:off x="360001" y="1181155"/>
            <a:ext cx="8423999" cy="3243000"/>
          </a:xfrm>
        </p:spPr>
        <p:txBody>
          <a:bodyPr/>
          <a:lstStyle/>
          <a:p>
            <a:pPr lvl="0"/>
            <a:r>
              <a:rPr lang="de-DE"/>
              <a:t>Edit text master layout</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hasCustomPrompt="1"/>
          </p:nvPr>
        </p:nvSpPr>
        <p:spPr>
          <a:xfrm>
            <a:off x="360000" y="397034"/>
            <a:ext cx="6840000" cy="324300"/>
          </a:xfrm>
        </p:spPr>
        <p:txBody>
          <a:bodyPr/>
          <a:lstStyle>
            <a:lvl1pPr>
              <a:lnSpc>
                <a:spcPct val="100000"/>
              </a:lnSpc>
              <a:defRPr sz="2000"/>
            </a:lvl1pPr>
          </a:lstStyle>
          <a:p>
            <a:r>
              <a:rPr lang="de-DE" dirty="0"/>
              <a:t>Edit text master layout</a:t>
            </a:r>
          </a:p>
        </p:txBody>
      </p:sp>
      <p:sp>
        <p:nvSpPr>
          <p:cNvPr id="4" name="Textplatzhalter 3"/>
          <p:cNvSpPr>
            <a:spLocks noGrp="1"/>
          </p:cNvSpPr>
          <p:nvPr>
            <p:ph type="body" sz="quarter" idx="12" hasCustomPrompt="1"/>
          </p:nvPr>
        </p:nvSpPr>
        <p:spPr>
          <a:xfrm>
            <a:off x="360000" y="697615"/>
            <a:ext cx="6840000" cy="252233"/>
          </a:xfrm>
        </p:spPr>
        <p:txBody>
          <a:bodyPr>
            <a:noAutofit/>
          </a:bodyPr>
          <a:lstStyle>
            <a:lvl1pPr>
              <a:lnSpc>
                <a:spcPct val="100000"/>
              </a:lnSpc>
              <a:spcAft>
                <a:spcPts val="0"/>
              </a:spcAft>
              <a:buFontTx/>
              <a:buNone/>
              <a:defRPr sz="1600" b="1">
                <a:solidFill>
                  <a:srgbClr val="000000"/>
                </a:solidFill>
              </a:defRPr>
            </a:lvl1pPr>
            <a:lvl2pPr>
              <a:buFontTx/>
              <a:buNone/>
              <a:defRPr sz="1600" b="0"/>
            </a:lvl2pPr>
            <a:lvl3pPr marL="0" indent="0">
              <a:buFontTx/>
              <a:buNone/>
              <a:defRPr sz="1600" b="0"/>
            </a:lvl3pPr>
            <a:lvl4pPr marL="0" indent="0">
              <a:buFontTx/>
              <a:buNone/>
              <a:defRPr sz="1600" b="0"/>
            </a:lvl4pPr>
            <a:lvl5pPr marL="252095" indent="0">
              <a:buFontTx/>
              <a:buNone/>
              <a:defRPr sz="1600" b="0"/>
            </a:lvl5pPr>
          </a:lstStyle>
          <a:p>
            <a:pPr lvl="0"/>
            <a:r>
              <a:rPr lang="de-DE"/>
              <a:t>Edit text master layout</a:t>
            </a:r>
          </a:p>
        </p:txBody>
      </p:sp>
      <p:sp>
        <p:nvSpPr>
          <p:cNvPr id="7" name="Slide Number Placeholder 6"/>
          <p:cNvSpPr>
            <a:spLocks noGrp="1" noChangeArrowheads="1"/>
          </p:cNvSpPr>
          <p:nvPr>
            <p:ph type="sldNum" sz="quarter" idx="4"/>
          </p:nvPr>
        </p:nvSpPr>
        <p:spPr bwMode="auto">
          <a:xfrm>
            <a:off x="360000" y="5026650"/>
            <a:ext cx="270000" cy="1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lstStyle>
            <a:lvl1pPr algn="l" defTabSz="841375" eaLnBrk="1" hangingPunct="1">
              <a:spcBef>
                <a:spcPct val="0"/>
              </a:spcBef>
              <a:defRPr sz="700" b="1">
                <a:solidFill>
                  <a:srgbClr val="000000"/>
                </a:solidFill>
              </a:defRPr>
            </a:lvl1pPr>
          </a:lstStyle>
          <a:p>
            <a:fld id="{99CC5461-F7F8-834A-A33C-7913089D93E6}" type="slidenum">
              <a:rPr lang="de-DE" smtClean="0"/>
              <a:t>‹Nº›</a:t>
            </a:fld>
            <a:endParaRPr lang="de-DE" dirty="0"/>
          </a:p>
        </p:txBody>
      </p:sp>
      <p:sp>
        <p:nvSpPr>
          <p:cNvPr id="10" name="Fußzeilenplatzhalter 49"/>
          <p:cNvSpPr>
            <a:spLocks noGrp="1"/>
          </p:cNvSpPr>
          <p:nvPr>
            <p:ph type="ftr" sz="quarter" idx="3"/>
          </p:nvPr>
        </p:nvSpPr>
        <p:spPr>
          <a:xfrm>
            <a:off x="720000" y="5026650"/>
            <a:ext cx="4320000" cy="108100"/>
          </a:xfrm>
          <a:prstGeom prst="rect">
            <a:avLst/>
          </a:prstGeom>
        </p:spPr>
        <p:txBody>
          <a:bodyPr vert="horz" lIns="0" tIns="0" rIns="0" bIns="0" rtlCol="0" anchor="ctr"/>
          <a:lstStyle>
            <a:lvl1pPr algn="l" defTabSz="841375" rtl="0" eaLnBrk="1" fontAlgn="base" hangingPunct="1">
              <a:spcBef>
                <a:spcPct val="0"/>
              </a:spcBef>
              <a:spcAft>
                <a:spcPct val="0"/>
              </a:spcAft>
              <a:defRPr lang="de-DE" sz="700" kern="1200" dirty="0">
                <a:solidFill>
                  <a:schemeClr val="tx1"/>
                </a:solidFill>
                <a:latin typeface="Verdana" panose="020B0604030504040204" charset="0"/>
                <a:ea typeface="Geneva" charset="0"/>
                <a:cs typeface="+mn-cs"/>
              </a:defRPr>
            </a:lvl1pPr>
          </a:lstStyle>
          <a:p>
            <a:r>
              <a:rPr lang="de-DE"/>
              <a:t>Product presentation MX-X | Christian Ehlers | 2020</a:t>
            </a:r>
            <a:endParaRPr lang="de-DE"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 Transport">
    <p:spTree>
      <p:nvGrpSpPr>
        <p:cNvPr id="1" name=""/>
        <p:cNvGrpSpPr/>
        <p:nvPr/>
      </p:nvGrpSpPr>
      <p:grpSpPr>
        <a:xfrm>
          <a:off x="0" y="0"/>
          <a:ext cx="0" cy="0"/>
          <a:chOff x="0" y="0"/>
          <a:chExt cx="0" cy="0"/>
        </a:xfrm>
      </p:grpSpPr>
      <p:sp>
        <p:nvSpPr>
          <p:cNvPr id="5" name="Rechteck 4"/>
          <p:cNvSpPr/>
          <p:nvPr userDrawn="1"/>
        </p:nvSpPr>
        <p:spPr bwMode="gray">
          <a:xfrm>
            <a:off x="0" y="-1669"/>
            <a:ext cx="9144000" cy="515160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2" name="Titel 1"/>
          <p:cNvSpPr>
            <a:spLocks noGrp="1"/>
          </p:cNvSpPr>
          <p:nvPr>
            <p:ph type="title" hasCustomPrompt="1"/>
          </p:nvPr>
        </p:nvSpPr>
        <p:spPr bwMode="gray">
          <a:xfrm>
            <a:off x="755576" y="3294323"/>
            <a:ext cx="7632000" cy="1008000"/>
          </a:xfrm>
          <a:prstGeom prst="rect">
            <a:avLst/>
          </a:prstGeom>
        </p:spPr>
        <p:txBody>
          <a:bodyPr anchor="b" anchorCtr="0"/>
          <a:lstStyle>
            <a:lvl1pPr>
              <a:defRPr sz="2200">
                <a:solidFill>
                  <a:schemeClr val="bg1"/>
                </a:solidFill>
              </a:defRPr>
            </a:lvl1pPr>
          </a:lstStyle>
          <a:p>
            <a:r>
              <a:rPr lang="de-DE"/>
              <a:t>Mastertitelformat bearbeiten</a:t>
            </a:r>
            <a:endParaRPr lang="de-DE" dirty="0"/>
          </a:p>
        </p:txBody>
      </p:sp>
      <p:sp>
        <p:nvSpPr>
          <p:cNvPr id="28" name="Textplatzhalter 27"/>
          <p:cNvSpPr>
            <a:spLocks noGrp="1"/>
          </p:cNvSpPr>
          <p:nvPr>
            <p:ph type="body" sz="quarter" idx="10" hasCustomPrompt="1"/>
          </p:nvPr>
        </p:nvSpPr>
        <p:spPr bwMode="gray">
          <a:xfrm>
            <a:off x="755650" y="4518371"/>
            <a:ext cx="7632700" cy="216000"/>
          </a:xfrm>
        </p:spPr>
        <p:txBody>
          <a:bodyPr/>
          <a:lstStyle>
            <a:lvl1pPr marL="0">
              <a:spcBef>
                <a:spcPts val="0"/>
              </a:spcBef>
              <a:spcAft>
                <a:spcPts val="0"/>
              </a:spcAft>
              <a:buFontTx/>
              <a:buNone/>
              <a:defRPr sz="1400" b="0">
                <a:solidFill>
                  <a:schemeClr val="bg1"/>
                </a:solidFill>
              </a:defRPr>
            </a:lvl1pPr>
            <a:lvl2pPr marL="0">
              <a:spcBef>
                <a:spcPts val="0"/>
              </a:spcBef>
              <a:spcAft>
                <a:spcPts val="0"/>
              </a:spcAft>
              <a:buFontTx/>
              <a:buNone/>
              <a:defRPr sz="1400" b="0">
                <a:solidFill>
                  <a:schemeClr val="bg1"/>
                </a:solidFill>
              </a:defRPr>
            </a:lvl2pPr>
            <a:lvl3pPr marL="0" indent="0">
              <a:spcBef>
                <a:spcPts val="0"/>
              </a:spcBef>
              <a:spcAft>
                <a:spcPts val="0"/>
              </a:spcAft>
              <a:buFontTx/>
              <a:buNone/>
              <a:defRPr sz="1400" b="0">
                <a:solidFill>
                  <a:schemeClr val="bg1"/>
                </a:solidFill>
              </a:defRPr>
            </a:lvl3pPr>
            <a:lvl4pPr marL="0" indent="0">
              <a:spcBef>
                <a:spcPts val="0"/>
              </a:spcBef>
              <a:spcAft>
                <a:spcPts val="0"/>
              </a:spcAft>
              <a:buFontTx/>
              <a:buNone/>
              <a:defRPr sz="1400" b="0">
                <a:solidFill>
                  <a:schemeClr val="bg1"/>
                </a:solidFill>
              </a:defRPr>
            </a:lvl4pPr>
            <a:lvl5pPr marL="0" indent="0">
              <a:spcBef>
                <a:spcPts val="0"/>
              </a:spcBef>
              <a:spcAft>
                <a:spcPts val="0"/>
              </a:spcAft>
              <a:buFontTx/>
              <a:buNone/>
              <a:defRPr sz="1400" b="0">
                <a:solidFill>
                  <a:schemeClr val="bg1"/>
                </a:solidFill>
              </a:defRPr>
            </a:lvl5pPr>
            <a:lvl6pPr marL="0" indent="0">
              <a:spcBef>
                <a:spcPts val="0"/>
              </a:spcBef>
              <a:spcAft>
                <a:spcPts val="0"/>
              </a:spcAft>
              <a:buFontTx/>
              <a:buNone/>
              <a:defRPr sz="1400" b="0">
                <a:solidFill>
                  <a:schemeClr val="bg1"/>
                </a:solidFill>
              </a:defRPr>
            </a:lvl6pPr>
            <a:lvl7pPr marL="0" indent="0">
              <a:spcBef>
                <a:spcPts val="0"/>
              </a:spcBef>
              <a:spcAft>
                <a:spcPts val="0"/>
              </a:spcAft>
              <a:buFontTx/>
              <a:buNone/>
              <a:defRPr sz="1400" b="0">
                <a:solidFill>
                  <a:schemeClr val="bg1"/>
                </a:solidFill>
              </a:defRPr>
            </a:lvl7pPr>
            <a:lvl8pPr marL="0" indent="0">
              <a:spcBef>
                <a:spcPts val="0"/>
              </a:spcBef>
              <a:spcAft>
                <a:spcPts val="0"/>
              </a:spcAft>
              <a:buFontTx/>
              <a:buNone/>
              <a:defRPr sz="1400" b="0">
                <a:solidFill>
                  <a:schemeClr val="bg1"/>
                </a:solidFill>
              </a:defRPr>
            </a:lvl8pPr>
            <a:lvl9pPr marL="0" indent="0">
              <a:spcBef>
                <a:spcPts val="0"/>
              </a:spcBef>
              <a:spcAft>
                <a:spcPts val="0"/>
              </a:spcAft>
              <a:buFontTx/>
              <a:buNone/>
              <a:defRPr sz="1400" b="0">
                <a:solidFill>
                  <a:schemeClr val="bg1"/>
                </a:solidFill>
              </a:defRPr>
            </a:lvl9pPr>
          </a:lstStyle>
          <a:p>
            <a:pPr lvl="0"/>
            <a:r>
              <a:rPr lang="de-DE"/>
              <a:t>Mastertextformat bearbeiten</a:t>
            </a:r>
          </a:p>
        </p:txBody>
      </p:sp>
      <p:pic>
        <p:nvPicPr>
          <p:cNvPr id="20" name="Grafik 19"/>
          <p:cNvPicPr>
            <a:picLocks noChangeAspect="1"/>
          </p:cNvPicPr>
          <p:nvPr userDrawn="1"/>
        </p:nvPicPr>
        <p:blipFill>
          <a:blip r:embed="rId2" cstate="screen">
            <a:extLst>
              <a:ext uri="{96DAC541-7B7A-43D3-8B79-37D633B846F1}">
                <asvg:svgBlip xmlns:asvg="http://schemas.microsoft.com/office/drawing/2016/SVG/main" r:embed="rId3"/>
              </a:ext>
            </a:extLst>
          </a:blip>
          <a:stretch>
            <a:fillRect/>
          </a:stretch>
        </p:blipFill>
        <p:spPr bwMode="gray">
          <a:xfrm>
            <a:off x="7668345" y="305915"/>
            <a:ext cx="1156212" cy="324000"/>
          </a:xfrm>
          <a:prstGeom prst="rect">
            <a:avLst/>
          </a:prstGeom>
        </p:spPr>
      </p:pic>
      <p:grpSp>
        <p:nvGrpSpPr>
          <p:cNvPr id="21" name="Gruppieren 20"/>
          <p:cNvGrpSpPr/>
          <p:nvPr userDrawn="1"/>
        </p:nvGrpSpPr>
        <p:grpSpPr bwMode="gray">
          <a:xfrm>
            <a:off x="323528" y="-128669"/>
            <a:ext cx="8496944" cy="54050"/>
            <a:chOff x="431371" y="-243408"/>
            <a:chExt cx="11329258" cy="216000"/>
          </a:xfrm>
        </p:grpSpPr>
        <p:cxnSp>
          <p:nvCxnSpPr>
            <p:cNvPr id="22" name="Gerader Verbinder 21"/>
            <p:cNvCxnSpPr/>
            <p:nvPr userDrawn="1"/>
          </p:nvCxnSpPr>
          <p:spPr bwMode="gray">
            <a:xfrm>
              <a:off x="431371"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userDrawn="1"/>
          </p:nvCxnSpPr>
          <p:spPr bwMode="gray">
            <a:xfrm>
              <a:off x="3983765"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userDrawn="1"/>
          </p:nvCxnSpPr>
          <p:spPr bwMode="gray">
            <a:xfrm>
              <a:off x="4367808"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userDrawn="1"/>
          </p:nvCxnSpPr>
          <p:spPr bwMode="gray">
            <a:xfrm>
              <a:off x="5903979"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p:nvPr userDrawn="1"/>
          </p:nvCxnSpPr>
          <p:spPr bwMode="gray">
            <a:xfrm>
              <a:off x="6288021"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p:cNvCxnSpPr/>
            <p:nvPr userDrawn="1"/>
          </p:nvCxnSpPr>
          <p:spPr bwMode="gray">
            <a:xfrm>
              <a:off x="7824192"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userDrawn="1"/>
          </p:nvCxnSpPr>
          <p:spPr bwMode="gray">
            <a:xfrm>
              <a:off x="8208235"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userDrawn="1"/>
          </p:nvCxnSpPr>
          <p:spPr bwMode="gray">
            <a:xfrm>
              <a:off x="11760629"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uppieren 30"/>
          <p:cNvGrpSpPr/>
          <p:nvPr userDrawn="1"/>
        </p:nvGrpSpPr>
        <p:grpSpPr bwMode="gray">
          <a:xfrm>
            <a:off x="-126516" y="1133971"/>
            <a:ext cx="54000" cy="3600400"/>
            <a:chOff x="-456728" y="1510563"/>
            <a:chExt cx="216000" cy="4796092"/>
          </a:xfrm>
        </p:grpSpPr>
        <p:cxnSp>
          <p:nvCxnSpPr>
            <p:cNvPr id="32" name="Gerader Verbinder 31"/>
            <p:cNvCxnSpPr/>
            <p:nvPr userDrawn="1"/>
          </p:nvCxnSpPr>
          <p:spPr bwMode="gray">
            <a:xfrm>
              <a:off x="-456728" y="1510563"/>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userDrawn="1"/>
          </p:nvCxnSpPr>
          <p:spPr bwMode="gray">
            <a:xfrm>
              <a:off x="-456728" y="6306655"/>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Freihandform 57"/>
          <p:cNvSpPr>
            <a:spLocks noChangeAspect="1"/>
          </p:cNvSpPr>
          <p:nvPr userDrawn="1"/>
        </p:nvSpPr>
        <p:spPr bwMode="gray">
          <a:xfrm>
            <a:off x="6084000" y="4964713"/>
            <a:ext cx="3060000" cy="183550"/>
          </a:xfrm>
          <a:custGeom>
            <a:avLst/>
            <a:gdLst>
              <a:gd name="connsiteX0" fmla="*/ 2624404 w 2627652"/>
              <a:gd name="connsiteY0" fmla="*/ 0 h 185143"/>
              <a:gd name="connsiteX1" fmla="*/ 123425 w 2627652"/>
              <a:gd name="connsiteY1" fmla="*/ 3248 h 185143"/>
              <a:gd name="connsiteX2" fmla="*/ 0 w 2627652"/>
              <a:gd name="connsiteY2" fmla="*/ 185143 h 185143"/>
              <a:gd name="connsiteX3" fmla="*/ 2627652 w 2627652"/>
              <a:gd name="connsiteY3" fmla="*/ 181895 h 185143"/>
              <a:gd name="connsiteX4" fmla="*/ 2624404 w 2627652"/>
              <a:gd name="connsiteY4" fmla="*/ 0 h 185143"/>
              <a:gd name="connsiteX0-1" fmla="*/ 2529154 w 2627652"/>
              <a:gd name="connsiteY0-2" fmla="*/ 3102 h 181895"/>
              <a:gd name="connsiteX1-3" fmla="*/ 123425 w 2627652"/>
              <a:gd name="connsiteY1-4" fmla="*/ 0 h 181895"/>
              <a:gd name="connsiteX2-5" fmla="*/ 0 w 2627652"/>
              <a:gd name="connsiteY2-6" fmla="*/ 181895 h 181895"/>
              <a:gd name="connsiteX3-7" fmla="*/ 2627652 w 2627652"/>
              <a:gd name="connsiteY3-8" fmla="*/ 178647 h 181895"/>
              <a:gd name="connsiteX4-9" fmla="*/ 2529154 w 2627652"/>
              <a:gd name="connsiteY4-10" fmla="*/ 3102 h 181895"/>
              <a:gd name="connsiteX0-11" fmla="*/ 2630754 w 2630901"/>
              <a:gd name="connsiteY0-12" fmla="*/ 6277 h 181895"/>
              <a:gd name="connsiteX1-13" fmla="*/ 123425 w 2630901"/>
              <a:gd name="connsiteY1-14" fmla="*/ 0 h 181895"/>
              <a:gd name="connsiteX2-15" fmla="*/ 0 w 2630901"/>
              <a:gd name="connsiteY2-16" fmla="*/ 181895 h 181895"/>
              <a:gd name="connsiteX3-17" fmla="*/ 2627652 w 2630901"/>
              <a:gd name="connsiteY3-18" fmla="*/ 178647 h 181895"/>
              <a:gd name="connsiteX4-19" fmla="*/ 2630754 w 2630901"/>
              <a:gd name="connsiteY4-20" fmla="*/ 6277 h 181895"/>
              <a:gd name="connsiteX0-21" fmla="*/ 2630754 w 2630901"/>
              <a:gd name="connsiteY0-22" fmla="*/ 0 h 181968"/>
              <a:gd name="connsiteX1-23" fmla="*/ 123425 w 2630901"/>
              <a:gd name="connsiteY1-24" fmla="*/ 73 h 181968"/>
              <a:gd name="connsiteX2-25" fmla="*/ 0 w 2630901"/>
              <a:gd name="connsiteY2-26" fmla="*/ 181968 h 181968"/>
              <a:gd name="connsiteX3-27" fmla="*/ 2627652 w 2630901"/>
              <a:gd name="connsiteY3-28" fmla="*/ 178720 h 181968"/>
              <a:gd name="connsiteX4-29" fmla="*/ 2630754 w 2630901"/>
              <a:gd name="connsiteY4-30" fmla="*/ 0 h 181968"/>
              <a:gd name="connsiteX0-31" fmla="*/ 2630754 w 2634002"/>
              <a:gd name="connsiteY0-32" fmla="*/ 0 h 181968"/>
              <a:gd name="connsiteX1-33" fmla="*/ 123425 w 2634002"/>
              <a:gd name="connsiteY1-34" fmla="*/ 73 h 181968"/>
              <a:gd name="connsiteX2-35" fmla="*/ 0 w 2634002"/>
              <a:gd name="connsiteY2-36" fmla="*/ 181968 h 181968"/>
              <a:gd name="connsiteX3-37" fmla="*/ 2634002 w 2634002"/>
              <a:gd name="connsiteY3-38" fmla="*/ 178720 h 181968"/>
              <a:gd name="connsiteX4-39" fmla="*/ 2630754 w 2634002"/>
              <a:gd name="connsiteY4-40" fmla="*/ 0 h 181968"/>
              <a:gd name="connsiteX0-41" fmla="*/ 2630754 w 2630759"/>
              <a:gd name="connsiteY0-42" fmla="*/ 0 h 181968"/>
              <a:gd name="connsiteX1-43" fmla="*/ 123425 w 2630759"/>
              <a:gd name="connsiteY1-44" fmla="*/ 73 h 181968"/>
              <a:gd name="connsiteX2-45" fmla="*/ 0 w 2630759"/>
              <a:gd name="connsiteY2-46" fmla="*/ 181968 h 181968"/>
              <a:gd name="connsiteX3-47" fmla="*/ 2468902 w 2630759"/>
              <a:gd name="connsiteY3-48" fmla="*/ 118395 h 181968"/>
              <a:gd name="connsiteX4-49" fmla="*/ 2630754 w 2630759"/>
              <a:gd name="connsiteY4-50" fmla="*/ 0 h 181968"/>
              <a:gd name="connsiteX0-51" fmla="*/ 2630754 w 2631075"/>
              <a:gd name="connsiteY0-52" fmla="*/ 0 h 181968"/>
              <a:gd name="connsiteX1-53" fmla="*/ 123425 w 2631075"/>
              <a:gd name="connsiteY1-54" fmla="*/ 73 h 181968"/>
              <a:gd name="connsiteX2-55" fmla="*/ 0 w 2631075"/>
              <a:gd name="connsiteY2-56" fmla="*/ 181968 h 181968"/>
              <a:gd name="connsiteX3-57" fmla="*/ 2630827 w 2631075"/>
              <a:gd name="connsiteY3-58" fmla="*/ 181895 h 181968"/>
              <a:gd name="connsiteX4-59" fmla="*/ 2630754 w 2631075"/>
              <a:gd name="connsiteY4-60" fmla="*/ 0 h 181968"/>
              <a:gd name="connsiteX0-61" fmla="*/ 3046679 w 3046681"/>
              <a:gd name="connsiteY0-62" fmla="*/ 0 h 181968"/>
              <a:gd name="connsiteX1-63" fmla="*/ 123425 w 3046681"/>
              <a:gd name="connsiteY1-64" fmla="*/ 73 h 181968"/>
              <a:gd name="connsiteX2-65" fmla="*/ 0 w 3046681"/>
              <a:gd name="connsiteY2-66" fmla="*/ 181968 h 181968"/>
              <a:gd name="connsiteX3-67" fmla="*/ 2630827 w 3046681"/>
              <a:gd name="connsiteY3-68" fmla="*/ 181895 h 181968"/>
              <a:gd name="connsiteX4-69" fmla="*/ 3046679 w 3046681"/>
              <a:gd name="connsiteY4-70" fmla="*/ 0 h 181968"/>
              <a:gd name="connsiteX0-71" fmla="*/ 3046679 w 3049927"/>
              <a:gd name="connsiteY0-72" fmla="*/ 0 h 181968"/>
              <a:gd name="connsiteX1-73" fmla="*/ 123425 w 3049927"/>
              <a:gd name="connsiteY1-74" fmla="*/ 73 h 181968"/>
              <a:gd name="connsiteX2-75" fmla="*/ 0 w 3049927"/>
              <a:gd name="connsiteY2-76" fmla="*/ 181968 h 181968"/>
              <a:gd name="connsiteX3-77" fmla="*/ 3049927 w 3049927"/>
              <a:gd name="connsiteY3-78" fmla="*/ 181895 h 181968"/>
              <a:gd name="connsiteX4-79" fmla="*/ 3046679 w 3049927"/>
              <a:gd name="connsiteY4-80" fmla="*/ 0 h 181968"/>
              <a:gd name="connsiteX0-81" fmla="*/ 3056204 w 3056300"/>
              <a:gd name="connsiteY0-82" fmla="*/ 0 h 181968"/>
              <a:gd name="connsiteX1-83" fmla="*/ 123425 w 3056300"/>
              <a:gd name="connsiteY1-84" fmla="*/ 73 h 181968"/>
              <a:gd name="connsiteX2-85" fmla="*/ 0 w 3056300"/>
              <a:gd name="connsiteY2-86" fmla="*/ 181968 h 181968"/>
              <a:gd name="connsiteX3-87" fmla="*/ 3049927 w 3056300"/>
              <a:gd name="connsiteY3-88" fmla="*/ 181895 h 181968"/>
              <a:gd name="connsiteX4-89" fmla="*/ 3056204 w 3056300"/>
              <a:gd name="connsiteY4-90" fmla="*/ 0 h 181968"/>
              <a:gd name="connsiteX0-91" fmla="*/ 2980004 w 3049927"/>
              <a:gd name="connsiteY0-92" fmla="*/ 0 h 181968"/>
              <a:gd name="connsiteX1-93" fmla="*/ 123425 w 3049927"/>
              <a:gd name="connsiteY1-94" fmla="*/ 73 h 181968"/>
              <a:gd name="connsiteX2-95" fmla="*/ 0 w 3049927"/>
              <a:gd name="connsiteY2-96" fmla="*/ 181968 h 181968"/>
              <a:gd name="connsiteX3-97" fmla="*/ 3049927 w 3049927"/>
              <a:gd name="connsiteY3-98" fmla="*/ 181895 h 181968"/>
              <a:gd name="connsiteX4-99" fmla="*/ 2980004 w 3049927"/>
              <a:gd name="connsiteY4-100" fmla="*/ 0 h 181968"/>
              <a:gd name="connsiteX0-101" fmla="*/ 2980004 w 2980039"/>
              <a:gd name="connsiteY0-102" fmla="*/ 0 h 181968"/>
              <a:gd name="connsiteX1-103" fmla="*/ 123425 w 2980039"/>
              <a:gd name="connsiteY1-104" fmla="*/ 73 h 181968"/>
              <a:gd name="connsiteX2-105" fmla="*/ 0 w 2980039"/>
              <a:gd name="connsiteY2-106" fmla="*/ 181968 h 181968"/>
              <a:gd name="connsiteX3-107" fmla="*/ 2957852 w 2980039"/>
              <a:gd name="connsiteY3-108" fmla="*/ 175545 h 181968"/>
              <a:gd name="connsiteX4-109" fmla="*/ 2980004 w 2980039"/>
              <a:gd name="connsiteY4-110" fmla="*/ 0 h 181968"/>
              <a:gd name="connsiteX0-111" fmla="*/ 2980004 w 3059452"/>
              <a:gd name="connsiteY0-112" fmla="*/ 0 h 181968"/>
              <a:gd name="connsiteX1-113" fmla="*/ 123425 w 3059452"/>
              <a:gd name="connsiteY1-114" fmla="*/ 73 h 181968"/>
              <a:gd name="connsiteX2-115" fmla="*/ 0 w 3059452"/>
              <a:gd name="connsiteY2-116" fmla="*/ 181968 h 181968"/>
              <a:gd name="connsiteX3-117" fmla="*/ 3059452 w 3059452"/>
              <a:gd name="connsiteY3-118" fmla="*/ 175545 h 181968"/>
              <a:gd name="connsiteX4-119" fmla="*/ 2980004 w 3059452"/>
              <a:gd name="connsiteY4-120" fmla="*/ 0 h 181968"/>
              <a:gd name="connsiteX0-121" fmla="*/ 3056204 w 3059452"/>
              <a:gd name="connsiteY0-122" fmla="*/ 0 h 181968"/>
              <a:gd name="connsiteX1-123" fmla="*/ 123425 w 3059452"/>
              <a:gd name="connsiteY1-124" fmla="*/ 73 h 181968"/>
              <a:gd name="connsiteX2-125" fmla="*/ 0 w 3059452"/>
              <a:gd name="connsiteY2-126" fmla="*/ 181968 h 181968"/>
              <a:gd name="connsiteX3-127" fmla="*/ 3059452 w 3059452"/>
              <a:gd name="connsiteY3-128" fmla="*/ 175545 h 181968"/>
              <a:gd name="connsiteX4-129" fmla="*/ 3056204 w 3059452"/>
              <a:gd name="connsiteY4-130" fmla="*/ 0 h 181968"/>
              <a:gd name="connsiteX0-131" fmla="*/ 3056204 w 3059452"/>
              <a:gd name="connsiteY0-132" fmla="*/ 0 h 181968"/>
              <a:gd name="connsiteX1-133" fmla="*/ 123425 w 3059452"/>
              <a:gd name="connsiteY1-134" fmla="*/ 73 h 181968"/>
              <a:gd name="connsiteX2-135" fmla="*/ 0 w 3059452"/>
              <a:gd name="connsiteY2-136" fmla="*/ 181968 h 181968"/>
              <a:gd name="connsiteX3-137" fmla="*/ 3059452 w 3059452"/>
              <a:gd name="connsiteY3-138" fmla="*/ 108870 h 181968"/>
              <a:gd name="connsiteX4-139" fmla="*/ 3056204 w 3059452"/>
              <a:gd name="connsiteY4-140" fmla="*/ 0 h 181968"/>
              <a:gd name="connsiteX0-141" fmla="*/ 3056204 w 3056525"/>
              <a:gd name="connsiteY0-142" fmla="*/ 0 h 185070"/>
              <a:gd name="connsiteX1-143" fmla="*/ 123425 w 3056525"/>
              <a:gd name="connsiteY1-144" fmla="*/ 73 h 185070"/>
              <a:gd name="connsiteX2-145" fmla="*/ 0 w 3056525"/>
              <a:gd name="connsiteY2-146" fmla="*/ 181968 h 185070"/>
              <a:gd name="connsiteX3-147" fmla="*/ 3056277 w 3056525"/>
              <a:gd name="connsiteY3-148" fmla="*/ 185070 h 185070"/>
              <a:gd name="connsiteX4-149" fmla="*/ 3056204 w 3056525"/>
              <a:gd name="connsiteY4-150" fmla="*/ 0 h 185070"/>
              <a:gd name="connsiteX0-151" fmla="*/ 3056204 w 3059452"/>
              <a:gd name="connsiteY0-152" fmla="*/ 0 h 181968"/>
              <a:gd name="connsiteX1-153" fmla="*/ 123425 w 3059452"/>
              <a:gd name="connsiteY1-154" fmla="*/ 73 h 181968"/>
              <a:gd name="connsiteX2-155" fmla="*/ 0 w 3059452"/>
              <a:gd name="connsiteY2-156" fmla="*/ 181968 h 181968"/>
              <a:gd name="connsiteX3-157" fmla="*/ 3059452 w 3059452"/>
              <a:gd name="connsiteY3-158" fmla="*/ 118395 h 181968"/>
              <a:gd name="connsiteX4-159" fmla="*/ 3056204 w 3059452"/>
              <a:gd name="connsiteY4-160" fmla="*/ 0 h 181968"/>
              <a:gd name="connsiteX0-161" fmla="*/ 3056204 w 3059452"/>
              <a:gd name="connsiteY0-162" fmla="*/ 0 h 181968"/>
              <a:gd name="connsiteX1-163" fmla="*/ 123425 w 3059452"/>
              <a:gd name="connsiteY1-164" fmla="*/ 73 h 181968"/>
              <a:gd name="connsiteX2-165" fmla="*/ 0 w 3059452"/>
              <a:gd name="connsiteY2-166" fmla="*/ 181968 h 181968"/>
              <a:gd name="connsiteX3-167" fmla="*/ 3059452 w 3059452"/>
              <a:gd name="connsiteY3-168" fmla="*/ 181895 h 181968"/>
              <a:gd name="connsiteX4-169" fmla="*/ 3056204 w 3059452"/>
              <a:gd name="connsiteY4-170" fmla="*/ 0 h 181968"/>
              <a:gd name="connsiteX0-171" fmla="*/ 3059609 w 3059904"/>
              <a:gd name="connsiteY0-172" fmla="*/ 0 h 181968"/>
              <a:gd name="connsiteX1-173" fmla="*/ 123425 w 3059904"/>
              <a:gd name="connsiteY1-174" fmla="*/ 73 h 181968"/>
              <a:gd name="connsiteX2-175" fmla="*/ 0 w 3059904"/>
              <a:gd name="connsiteY2-176" fmla="*/ 181968 h 181968"/>
              <a:gd name="connsiteX3-177" fmla="*/ 3059452 w 3059904"/>
              <a:gd name="connsiteY3-178" fmla="*/ 181895 h 181968"/>
              <a:gd name="connsiteX4-179" fmla="*/ 3059609 w 3059904"/>
              <a:gd name="connsiteY4-180" fmla="*/ 0 h 181968"/>
              <a:gd name="connsiteX0-181" fmla="*/ 3059609 w 3059904"/>
              <a:gd name="connsiteY0-182" fmla="*/ 0 h 181968"/>
              <a:gd name="connsiteX1-183" fmla="*/ 123425 w 3059904"/>
              <a:gd name="connsiteY1-184" fmla="*/ 73 h 181968"/>
              <a:gd name="connsiteX2-185" fmla="*/ 0 w 3059904"/>
              <a:gd name="connsiteY2-186" fmla="*/ 181968 h 181968"/>
              <a:gd name="connsiteX3-187" fmla="*/ 3059452 w 3059904"/>
              <a:gd name="connsiteY3-188" fmla="*/ 181895 h 181968"/>
              <a:gd name="connsiteX4-189" fmla="*/ 3059609 w 3059904"/>
              <a:gd name="connsiteY4-190" fmla="*/ 0 h 181968"/>
              <a:gd name="connsiteX0-191" fmla="*/ 3059609 w 3059904"/>
              <a:gd name="connsiteY0-192" fmla="*/ 0 h 181968"/>
              <a:gd name="connsiteX1-193" fmla="*/ 123425 w 3059904"/>
              <a:gd name="connsiteY1-194" fmla="*/ 73 h 181968"/>
              <a:gd name="connsiteX2-195" fmla="*/ 0 w 3059904"/>
              <a:gd name="connsiteY2-196" fmla="*/ 181968 h 181968"/>
              <a:gd name="connsiteX3-197" fmla="*/ 3059452 w 3059904"/>
              <a:gd name="connsiteY3-198" fmla="*/ 181520 h 181968"/>
              <a:gd name="connsiteX4-199" fmla="*/ 3059609 w 3059904"/>
              <a:gd name="connsiteY4-200" fmla="*/ 0 h 181968"/>
              <a:gd name="connsiteX0-201" fmla="*/ 3059609 w 3060587"/>
              <a:gd name="connsiteY0-202" fmla="*/ 0 h 181968"/>
              <a:gd name="connsiteX1-203" fmla="*/ 123425 w 3060587"/>
              <a:gd name="connsiteY1-204" fmla="*/ 73 h 181968"/>
              <a:gd name="connsiteX2-205" fmla="*/ 0 w 3060587"/>
              <a:gd name="connsiteY2-206" fmla="*/ 181968 h 181968"/>
              <a:gd name="connsiteX3-207" fmla="*/ 3060587 w 3060587"/>
              <a:gd name="connsiteY3-208" fmla="*/ 181520 h 181968"/>
              <a:gd name="connsiteX4-209" fmla="*/ 3059609 w 3060587"/>
              <a:gd name="connsiteY4-210" fmla="*/ 0 h 181968"/>
              <a:gd name="connsiteX0-211" fmla="*/ 3059609 w 3059949"/>
              <a:gd name="connsiteY0-212" fmla="*/ 0 h 181968"/>
              <a:gd name="connsiteX1-213" fmla="*/ 123425 w 3059949"/>
              <a:gd name="connsiteY1-214" fmla="*/ 73 h 181968"/>
              <a:gd name="connsiteX2-215" fmla="*/ 0 w 3059949"/>
              <a:gd name="connsiteY2-216" fmla="*/ 181968 h 181968"/>
              <a:gd name="connsiteX3-217" fmla="*/ 3059830 w 3059949"/>
              <a:gd name="connsiteY3-218" fmla="*/ 181895 h 181968"/>
              <a:gd name="connsiteX4-219" fmla="*/ 3059609 w 3059949"/>
              <a:gd name="connsiteY4-220" fmla="*/ 0 h 181968"/>
              <a:gd name="connsiteX0-221" fmla="*/ 3059609 w 3059949"/>
              <a:gd name="connsiteY0-222" fmla="*/ 677 h 181895"/>
              <a:gd name="connsiteX1-223" fmla="*/ 123425 w 3059949"/>
              <a:gd name="connsiteY1-224" fmla="*/ 0 h 181895"/>
              <a:gd name="connsiteX2-225" fmla="*/ 0 w 3059949"/>
              <a:gd name="connsiteY2-226" fmla="*/ 181895 h 181895"/>
              <a:gd name="connsiteX3-227" fmla="*/ 3059830 w 3059949"/>
              <a:gd name="connsiteY3-228" fmla="*/ 181822 h 181895"/>
              <a:gd name="connsiteX4-229" fmla="*/ 3059609 w 3059949"/>
              <a:gd name="connsiteY4-230" fmla="*/ 677 h 181895"/>
              <a:gd name="connsiteX0-231" fmla="*/ 3059609 w 3059904"/>
              <a:gd name="connsiteY0-232" fmla="*/ 677 h 181895"/>
              <a:gd name="connsiteX1-233" fmla="*/ 123425 w 3059904"/>
              <a:gd name="connsiteY1-234" fmla="*/ 0 h 181895"/>
              <a:gd name="connsiteX2-235" fmla="*/ 0 w 3059904"/>
              <a:gd name="connsiteY2-236" fmla="*/ 181895 h 181895"/>
              <a:gd name="connsiteX3-237" fmla="*/ 3059452 w 3059904"/>
              <a:gd name="connsiteY3-238" fmla="*/ 181822 h 181895"/>
              <a:gd name="connsiteX4-239" fmla="*/ 3059609 w 3059904"/>
              <a:gd name="connsiteY4-240" fmla="*/ 677 h 181895"/>
              <a:gd name="connsiteX0-241" fmla="*/ 3059609 w 3060062"/>
              <a:gd name="connsiteY0-242" fmla="*/ 677 h 181895"/>
              <a:gd name="connsiteX1-243" fmla="*/ 123425 w 3060062"/>
              <a:gd name="connsiteY1-244" fmla="*/ 0 h 181895"/>
              <a:gd name="connsiteX2-245" fmla="*/ 0 w 3060062"/>
              <a:gd name="connsiteY2-246" fmla="*/ 181895 h 181895"/>
              <a:gd name="connsiteX3-247" fmla="*/ 3059452 w 3060062"/>
              <a:gd name="connsiteY3-248" fmla="*/ 181822 h 181895"/>
              <a:gd name="connsiteX4-249" fmla="*/ 3059609 w 3060062"/>
              <a:gd name="connsiteY4-250" fmla="*/ 677 h 181895"/>
              <a:gd name="connsiteX0-251" fmla="*/ 3059609 w 3059729"/>
              <a:gd name="connsiteY0-252" fmla="*/ 677 h 181895"/>
              <a:gd name="connsiteX1-253" fmla="*/ 123425 w 3059729"/>
              <a:gd name="connsiteY1-254" fmla="*/ 0 h 181895"/>
              <a:gd name="connsiteX2-255" fmla="*/ 0 w 3059729"/>
              <a:gd name="connsiteY2-256" fmla="*/ 181895 h 181895"/>
              <a:gd name="connsiteX3-257" fmla="*/ 3059452 w 3059729"/>
              <a:gd name="connsiteY3-258" fmla="*/ 181822 h 181895"/>
              <a:gd name="connsiteX4-259" fmla="*/ 3059609 w 3059729"/>
              <a:gd name="connsiteY4-260" fmla="*/ 677 h 181895"/>
              <a:gd name="connsiteX0-261" fmla="*/ 3059609 w 3059609"/>
              <a:gd name="connsiteY0-262" fmla="*/ 677 h 181895"/>
              <a:gd name="connsiteX1-263" fmla="*/ 123425 w 3059609"/>
              <a:gd name="connsiteY1-264" fmla="*/ 0 h 181895"/>
              <a:gd name="connsiteX2-265" fmla="*/ 0 w 3059609"/>
              <a:gd name="connsiteY2-266" fmla="*/ 181895 h 181895"/>
              <a:gd name="connsiteX3-267" fmla="*/ 3059452 w 3059609"/>
              <a:gd name="connsiteY3-268" fmla="*/ 181822 h 181895"/>
              <a:gd name="connsiteX4-269" fmla="*/ 3059609 w 3059609"/>
              <a:gd name="connsiteY4-270" fmla="*/ 677 h 181895"/>
              <a:gd name="connsiteX0-271" fmla="*/ 3059609 w 3059609"/>
              <a:gd name="connsiteY0-272" fmla="*/ 677 h 181895"/>
              <a:gd name="connsiteX1-273" fmla="*/ 123425 w 3059609"/>
              <a:gd name="connsiteY1-274" fmla="*/ 0 h 181895"/>
              <a:gd name="connsiteX2-275" fmla="*/ 0 w 3059609"/>
              <a:gd name="connsiteY2-276" fmla="*/ 181895 h 181895"/>
              <a:gd name="connsiteX3-277" fmla="*/ 3059452 w 3059609"/>
              <a:gd name="connsiteY3-278" fmla="*/ 181822 h 181895"/>
              <a:gd name="connsiteX4-279" fmla="*/ 3059609 w 3059609"/>
              <a:gd name="connsiteY4-280" fmla="*/ 677 h 181895"/>
              <a:gd name="connsiteX0-281" fmla="*/ 3059609 w 3059609"/>
              <a:gd name="connsiteY0-282" fmla="*/ 677 h 181895"/>
              <a:gd name="connsiteX1-283" fmla="*/ 123425 w 3059609"/>
              <a:gd name="connsiteY1-284" fmla="*/ 0 h 181895"/>
              <a:gd name="connsiteX2-285" fmla="*/ 0 w 3059609"/>
              <a:gd name="connsiteY2-286" fmla="*/ 181895 h 181895"/>
              <a:gd name="connsiteX3-287" fmla="*/ 3059452 w 3059609"/>
              <a:gd name="connsiteY3-288" fmla="*/ 181822 h 181895"/>
              <a:gd name="connsiteX4-289" fmla="*/ 3059609 w 3059609"/>
              <a:gd name="connsiteY4-290" fmla="*/ 677 h 1818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9609" h="181895">
                <a:moveTo>
                  <a:pt x="3059609" y="677"/>
                </a:moveTo>
                <a:lnTo>
                  <a:pt x="123425" y="0"/>
                </a:lnTo>
                <a:lnTo>
                  <a:pt x="0" y="181895"/>
                </a:lnTo>
                <a:lnTo>
                  <a:pt x="3059452" y="181822"/>
                </a:lnTo>
                <a:cubicBezTo>
                  <a:pt x="3059530" y="91249"/>
                  <a:pt x="3059530" y="91249"/>
                  <a:pt x="3059609" y="677"/>
                </a:cubicBezTo>
                <a:close/>
              </a:path>
            </a:pathLst>
          </a:custGeom>
          <a:solidFill>
            <a:schemeClr val="bg1"/>
          </a:solidFill>
        </p:spPr>
        <p:txBody>
          <a:bodyPr vert="horz" wrap="square" lIns="90000" tIns="46800" rIns="90000" bIns="46800" numCol="1" rtlCol="0" anchor="t" anchorCtr="0" compatLnSpc="1"/>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1800" b="0" i="0" u="none" strike="noStrike" cap="none" normalizeH="0" baseline="0" noProof="0" dirty="0">
              <a:ln>
                <a:noFill/>
              </a:ln>
              <a:solidFill>
                <a:schemeClr val="tx1"/>
              </a:solidFill>
              <a:effectLst/>
              <a:latin typeface="Arial" panose="020B0604020202020204"/>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 Systeme">
    <p:spTree>
      <p:nvGrpSpPr>
        <p:cNvPr id="1" name=""/>
        <p:cNvGrpSpPr/>
        <p:nvPr/>
      </p:nvGrpSpPr>
      <p:grpSpPr>
        <a:xfrm>
          <a:off x="0" y="0"/>
          <a:ext cx="0" cy="0"/>
          <a:chOff x="0" y="0"/>
          <a:chExt cx="0" cy="0"/>
        </a:xfrm>
      </p:grpSpPr>
      <p:sp>
        <p:nvSpPr>
          <p:cNvPr id="5" name="Rechteck 4"/>
          <p:cNvSpPr/>
          <p:nvPr userDrawn="1"/>
        </p:nvSpPr>
        <p:spPr bwMode="gray">
          <a:xfrm>
            <a:off x="0" y="-1669"/>
            <a:ext cx="9144000" cy="5151600"/>
          </a:xfrm>
          <a:prstGeom prst="rect">
            <a:avLst/>
          </a:prstGeom>
          <a:solidFill>
            <a:srgbClr val="27A22D"/>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2" name="Titel 1"/>
          <p:cNvSpPr>
            <a:spLocks noGrp="1"/>
          </p:cNvSpPr>
          <p:nvPr>
            <p:ph type="title" hasCustomPrompt="1"/>
          </p:nvPr>
        </p:nvSpPr>
        <p:spPr bwMode="gray">
          <a:xfrm>
            <a:off x="755576" y="3294323"/>
            <a:ext cx="7632000" cy="1008000"/>
          </a:xfrm>
          <a:prstGeom prst="rect">
            <a:avLst/>
          </a:prstGeom>
        </p:spPr>
        <p:txBody>
          <a:bodyPr anchor="b" anchorCtr="0"/>
          <a:lstStyle>
            <a:lvl1pPr>
              <a:defRPr sz="2200">
                <a:solidFill>
                  <a:schemeClr val="bg1"/>
                </a:solidFill>
              </a:defRPr>
            </a:lvl1pPr>
          </a:lstStyle>
          <a:p>
            <a:r>
              <a:rPr lang="de-DE"/>
              <a:t>Mastertitelformat bearbeiten</a:t>
            </a:r>
            <a:endParaRPr lang="de-DE" dirty="0"/>
          </a:p>
        </p:txBody>
      </p:sp>
      <p:sp>
        <p:nvSpPr>
          <p:cNvPr id="28" name="Textplatzhalter 27"/>
          <p:cNvSpPr>
            <a:spLocks noGrp="1"/>
          </p:cNvSpPr>
          <p:nvPr>
            <p:ph type="body" sz="quarter" idx="10" hasCustomPrompt="1"/>
          </p:nvPr>
        </p:nvSpPr>
        <p:spPr bwMode="gray">
          <a:xfrm>
            <a:off x="755650" y="4518371"/>
            <a:ext cx="7632700" cy="216000"/>
          </a:xfrm>
        </p:spPr>
        <p:txBody>
          <a:bodyPr/>
          <a:lstStyle>
            <a:lvl1pPr marL="0">
              <a:spcBef>
                <a:spcPts val="0"/>
              </a:spcBef>
              <a:spcAft>
                <a:spcPts val="0"/>
              </a:spcAft>
              <a:buFontTx/>
              <a:buNone/>
              <a:defRPr sz="1400" b="0">
                <a:solidFill>
                  <a:schemeClr val="bg1"/>
                </a:solidFill>
              </a:defRPr>
            </a:lvl1pPr>
            <a:lvl2pPr marL="0">
              <a:spcBef>
                <a:spcPts val="0"/>
              </a:spcBef>
              <a:spcAft>
                <a:spcPts val="0"/>
              </a:spcAft>
              <a:buFontTx/>
              <a:buNone/>
              <a:defRPr sz="1400" b="0">
                <a:solidFill>
                  <a:schemeClr val="bg1"/>
                </a:solidFill>
              </a:defRPr>
            </a:lvl2pPr>
            <a:lvl3pPr marL="0" indent="0">
              <a:spcBef>
                <a:spcPts val="0"/>
              </a:spcBef>
              <a:spcAft>
                <a:spcPts val="0"/>
              </a:spcAft>
              <a:buFontTx/>
              <a:buNone/>
              <a:defRPr sz="1400" b="0">
                <a:solidFill>
                  <a:schemeClr val="bg1"/>
                </a:solidFill>
              </a:defRPr>
            </a:lvl3pPr>
            <a:lvl4pPr marL="0" indent="0">
              <a:spcBef>
                <a:spcPts val="0"/>
              </a:spcBef>
              <a:spcAft>
                <a:spcPts val="0"/>
              </a:spcAft>
              <a:buFontTx/>
              <a:buNone/>
              <a:defRPr sz="1400" b="0">
                <a:solidFill>
                  <a:schemeClr val="bg1"/>
                </a:solidFill>
              </a:defRPr>
            </a:lvl4pPr>
            <a:lvl5pPr marL="0" indent="0">
              <a:spcBef>
                <a:spcPts val="0"/>
              </a:spcBef>
              <a:spcAft>
                <a:spcPts val="0"/>
              </a:spcAft>
              <a:buFontTx/>
              <a:buNone/>
              <a:defRPr sz="1400" b="0">
                <a:solidFill>
                  <a:schemeClr val="bg1"/>
                </a:solidFill>
              </a:defRPr>
            </a:lvl5pPr>
            <a:lvl6pPr marL="0" indent="0">
              <a:spcBef>
                <a:spcPts val="0"/>
              </a:spcBef>
              <a:spcAft>
                <a:spcPts val="0"/>
              </a:spcAft>
              <a:buFontTx/>
              <a:buNone/>
              <a:defRPr sz="1400" b="0">
                <a:solidFill>
                  <a:schemeClr val="bg1"/>
                </a:solidFill>
              </a:defRPr>
            </a:lvl6pPr>
            <a:lvl7pPr marL="0" indent="0">
              <a:spcBef>
                <a:spcPts val="0"/>
              </a:spcBef>
              <a:spcAft>
                <a:spcPts val="0"/>
              </a:spcAft>
              <a:buFontTx/>
              <a:buNone/>
              <a:defRPr sz="1400" b="0">
                <a:solidFill>
                  <a:schemeClr val="bg1"/>
                </a:solidFill>
              </a:defRPr>
            </a:lvl7pPr>
            <a:lvl8pPr marL="0" indent="0">
              <a:spcBef>
                <a:spcPts val="0"/>
              </a:spcBef>
              <a:spcAft>
                <a:spcPts val="0"/>
              </a:spcAft>
              <a:buFontTx/>
              <a:buNone/>
              <a:defRPr sz="1400" b="0">
                <a:solidFill>
                  <a:schemeClr val="bg1"/>
                </a:solidFill>
              </a:defRPr>
            </a:lvl8pPr>
            <a:lvl9pPr marL="0" indent="0">
              <a:spcBef>
                <a:spcPts val="0"/>
              </a:spcBef>
              <a:spcAft>
                <a:spcPts val="0"/>
              </a:spcAft>
              <a:buFontTx/>
              <a:buNone/>
              <a:defRPr sz="1400" b="0">
                <a:solidFill>
                  <a:schemeClr val="bg1"/>
                </a:solidFill>
              </a:defRPr>
            </a:lvl9pPr>
          </a:lstStyle>
          <a:p>
            <a:pPr lvl="0"/>
            <a:r>
              <a:rPr lang="de-DE"/>
              <a:t>Mastertextformat bearbeiten</a:t>
            </a:r>
          </a:p>
        </p:txBody>
      </p:sp>
      <p:grpSp>
        <p:nvGrpSpPr>
          <p:cNvPr id="21" name="Gruppieren 20"/>
          <p:cNvGrpSpPr/>
          <p:nvPr userDrawn="1"/>
        </p:nvGrpSpPr>
        <p:grpSpPr bwMode="gray">
          <a:xfrm>
            <a:off x="323528" y="-128669"/>
            <a:ext cx="8496944" cy="54050"/>
            <a:chOff x="431371" y="-243408"/>
            <a:chExt cx="11329258" cy="216000"/>
          </a:xfrm>
        </p:grpSpPr>
        <p:cxnSp>
          <p:nvCxnSpPr>
            <p:cNvPr id="22" name="Gerader Verbinder 21"/>
            <p:cNvCxnSpPr/>
            <p:nvPr userDrawn="1"/>
          </p:nvCxnSpPr>
          <p:spPr bwMode="gray">
            <a:xfrm>
              <a:off x="431371"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userDrawn="1"/>
          </p:nvCxnSpPr>
          <p:spPr bwMode="gray">
            <a:xfrm>
              <a:off x="3983765"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userDrawn="1"/>
          </p:nvCxnSpPr>
          <p:spPr bwMode="gray">
            <a:xfrm>
              <a:off x="4367808"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userDrawn="1"/>
          </p:nvCxnSpPr>
          <p:spPr bwMode="gray">
            <a:xfrm>
              <a:off x="5903979"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p:nvPr userDrawn="1"/>
          </p:nvCxnSpPr>
          <p:spPr bwMode="gray">
            <a:xfrm>
              <a:off x="6288021"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p:cNvCxnSpPr/>
            <p:nvPr userDrawn="1"/>
          </p:nvCxnSpPr>
          <p:spPr bwMode="gray">
            <a:xfrm>
              <a:off x="7824192"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userDrawn="1"/>
          </p:nvCxnSpPr>
          <p:spPr bwMode="gray">
            <a:xfrm>
              <a:off x="8208235"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userDrawn="1"/>
          </p:nvCxnSpPr>
          <p:spPr bwMode="gray">
            <a:xfrm>
              <a:off x="11760629"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uppieren 30"/>
          <p:cNvGrpSpPr/>
          <p:nvPr userDrawn="1"/>
        </p:nvGrpSpPr>
        <p:grpSpPr bwMode="gray">
          <a:xfrm>
            <a:off x="-126516" y="1133971"/>
            <a:ext cx="54000" cy="3600400"/>
            <a:chOff x="-456728" y="1510563"/>
            <a:chExt cx="216000" cy="4796092"/>
          </a:xfrm>
        </p:grpSpPr>
        <p:cxnSp>
          <p:nvCxnSpPr>
            <p:cNvPr id="32" name="Gerader Verbinder 31"/>
            <p:cNvCxnSpPr/>
            <p:nvPr userDrawn="1"/>
          </p:nvCxnSpPr>
          <p:spPr bwMode="gray">
            <a:xfrm>
              <a:off x="-456728" y="1510563"/>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userDrawn="1"/>
          </p:nvCxnSpPr>
          <p:spPr bwMode="gray">
            <a:xfrm>
              <a:off x="-456728" y="6306655"/>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Freihandform 57"/>
          <p:cNvSpPr>
            <a:spLocks noChangeAspect="1"/>
          </p:cNvSpPr>
          <p:nvPr userDrawn="1"/>
        </p:nvSpPr>
        <p:spPr bwMode="gray">
          <a:xfrm>
            <a:off x="6084000" y="4964713"/>
            <a:ext cx="3060000" cy="183550"/>
          </a:xfrm>
          <a:custGeom>
            <a:avLst/>
            <a:gdLst>
              <a:gd name="connsiteX0" fmla="*/ 2624404 w 2627652"/>
              <a:gd name="connsiteY0" fmla="*/ 0 h 185143"/>
              <a:gd name="connsiteX1" fmla="*/ 123425 w 2627652"/>
              <a:gd name="connsiteY1" fmla="*/ 3248 h 185143"/>
              <a:gd name="connsiteX2" fmla="*/ 0 w 2627652"/>
              <a:gd name="connsiteY2" fmla="*/ 185143 h 185143"/>
              <a:gd name="connsiteX3" fmla="*/ 2627652 w 2627652"/>
              <a:gd name="connsiteY3" fmla="*/ 181895 h 185143"/>
              <a:gd name="connsiteX4" fmla="*/ 2624404 w 2627652"/>
              <a:gd name="connsiteY4" fmla="*/ 0 h 185143"/>
              <a:gd name="connsiteX0-1" fmla="*/ 2529154 w 2627652"/>
              <a:gd name="connsiteY0-2" fmla="*/ 3102 h 181895"/>
              <a:gd name="connsiteX1-3" fmla="*/ 123425 w 2627652"/>
              <a:gd name="connsiteY1-4" fmla="*/ 0 h 181895"/>
              <a:gd name="connsiteX2-5" fmla="*/ 0 w 2627652"/>
              <a:gd name="connsiteY2-6" fmla="*/ 181895 h 181895"/>
              <a:gd name="connsiteX3-7" fmla="*/ 2627652 w 2627652"/>
              <a:gd name="connsiteY3-8" fmla="*/ 178647 h 181895"/>
              <a:gd name="connsiteX4-9" fmla="*/ 2529154 w 2627652"/>
              <a:gd name="connsiteY4-10" fmla="*/ 3102 h 181895"/>
              <a:gd name="connsiteX0-11" fmla="*/ 2630754 w 2630901"/>
              <a:gd name="connsiteY0-12" fmla="*/ 6277 h 181895"/>
              <a:gd name="connsiteX1-13" fmla="*/ 123425 w 2630901"/>
              <a:gd name="connsiteY1-14" fmla="*/ 0 h 181895"/>
              <a:gd name="connsiteX2-15" fmla="*/ 0 w 2630901"/>
              <a:gd name="connsiteY2-16" fmla="*/ 181895 h 181895"/>
              <a:gd name="connsiteX3-17" fmla="*/ 2627652 w 2630901"/>
              <a:gd name="connsiteY3-18" fmla="*/ 178647 h 181895"/>
              <a:gd name="connsiteX4-19" fmla="*/ 2630754 w 2630901"/>
              <a:gd name="connsiteY4-20" fmla="*/ 6277 h 181895"/>
              <a:gd name="connsiteX0-21" fmla="*/ 2630754 w 2630901"/>
              <a:gd name="connsiteY0-22" fmla="*/ 0 h 181968"/>
              <a:gd name="connsiteX1-23" fmla="*/ 123425 w 2630901"/>
              <a:gd name="connsiteY1-24" fmla="*/ 73 h 181968"/>
              <a:gd name="connsiteX2-25" fmla="*/ 0 w 2630901"/>
              <a:gd name="connsiteY2-26" fmla="*/ 181968 h 181968"/>
              <a:gd name="connsiteX3-27" fmla="*/ 2627652 w 2630901"/>
              <a:gd name="connsiteY3-28" fmla="*/ 178720 h 181968"/>
              <a:gd name="connsiteX4-29" fmla="*/ 2630754 w 2630901"/>
              <a:gd name="connsiteY4-30" fmla="*/ 0 h 181968"/>
              <a:gd name="connsiteX0-31" fmla="*/ 2630754 w 2634002"/>
              <a:gd name="connsiteY0-32" fmla="*/ 0 h 181968"/>
              <a:gd name="connsiteX1-33" fmla="*/ 123425 w 2634002"/>
              <a:gd name="connsiteY1-34" fmla="*/ 73 h 181968"/>
              <a:gd name="connsiteX2-35" fmla="*/ 0 w 2634002"/>
              <a:gd name="connsiteY2-36" fmla="*/ 181968 h 181968"/>
              <a:gd name="connsiteX3-37" fmla="*/ 2634002 w 2634002"/>
              <a:gd name="connsiteY3-38" fmla="*/ 178720 h 181968"/>
              <a:gd name="connsiteX4-39" fmla="*/ 2630754 w 2634002"/>
              <a:gd name="connsiteY4-40" fmla="*/ 0 h 181968"/>
              <a:gd name="connsiteX0-41" fmla="*/ 2630754 w 2630759"/>
              <a:gd name="connsiteY0-42" fmla="*/ 0 h 181968"/>
              <a:gd name="connsiteX1-43" fmla="*/ 123425 w 2630759"/>
              <a:gd name="connsiteY1-44" fmla="*/ 73 h 181968"/>
              <a:gd name="connsiteX2-45" fmla="*/ 0 w 2630759"/>
              <a:gd name="connsiteY2-46" fmla="*/ 181968 h 181968"/>
              <a:gd name="connsiteX3-47" fmla="*/ 2468902 w 2630759"/>
              <a:gd name="connsiteY3-48" fmla="*/ 118395 h 181968"/>
              <a:gd name="connsiteX4-49" fmla="*/ 2630754 w 2630759"/>
              <a:gd name="connsiteY4-50" fmla="*/ 0 h 181968"/>
              <a:gd name="connsiteX0-51" fmla="*/ 2630754 w 2631075"/>
              <a:gd name="connsiteY0-52" fmla="*/ 0 h 181968"/>
              <a:gd name="connsiteX1-53" fmla="*/ 123425 w 2631075"/>
              <a:gd name="connsiteY1-54" fmla="*/ 73 h 181968"/>
              <a:gd name="connsiteX2-55" fmla="*/ 0 w 2631075"/>
              <a:gd name="connsiteY2-56" fmla="*/ 181968 h 181968"/>
              <a:gd name="connsiteX3-57" fmla="*/ 2630827 w 2631075"/>
              <a:gd name="connsiteY3-58" fmla="*/ 181895 h 181968"/>
              <a:gd name="connsiteX4-59" fmla="*/ 2630754 w 2631075"/>
              <a:gd name="connsiteY4-60" fmla="*/ 0 h 181968"/>
              <a:gd name="connsiteX0-61" fmla="*/ 3046679 w 3046681"/>
              <a:gd name="connsiteY0-62" fmla="*/ 0 h 181968"/>
              <a:gd name="connsiteX1-63" fmla="*/ 123425 w 3046681"/>
              <a:gd name="connsiteY1-64" fmla="*/ 73 h 181968"/>
              <a:gd name="connsiteX2-65" fmla="*/ 0 w 3046681"/>
              <a:gd name="connsiteY2-66" fmla="*/ 181968 h 181968"/>
              <a:gd name="connsiteX3-67" fmla="*/ 2630827 w 3046681"/>
              <a:gd name="connsiteY3-68" fmla="*/ 181895 h 181968"/>
              <a:gd name="connsiteX4-69" fmla="*/ 3046679 w 3046681"/>
              <a:gd name="connsiteY4-70" fmla="*/ 0 h 181968"/>
              <a:gd name="connsiteX0-71" fmla="*/ 3046679 w 3049927"/>
              <a:gd name="connsiteY0-72" fmla="*/ 0 h 181968"/>
              <a:gd name="connsiteX1-73" fmla="*/ 123425 w 3049927"/>
              <a:gd name="connsiteY1-74" fmla="*/ 73 h 181968"/>
              <a:gd name="connsiteX2-75" fmla="*/ 0 w 3049927"/>
              <a:gd name="connsiteY2-76" fmla="*/ 181968 h 181968"/>
              <a:gd name="connsiteX3-77" fmla="*/ 3049927 w 3049927"/>
              <a:gd name="connsiteY3-78" fmla="*/ 181895 h 181968"/>
              <a:gd name="connsiteX4-79" fmla="*/ 3046679 w 3049927"/>
              <a:gd name="connsiteY4-80" fmla="*/ 0 h 181968"/>
              <a:gd name="connsiteX0-81" fmla="*/ 3056204 w 3056300"/>
              <a:gd name="connsiteY0-82" fmla="*/ 0 h 181968"/>
              <a:gd name="connsiteX1-83" fmla="*/ 123425 w 3056300"/>
              <a:gd name="connsiteY1-84" fmla="*/ 73 h 181968"/>
              <a:gd name="connsiteX2-85" fmla="*/ 0 w 3056300"/>
              <a:gd name="connsiteY2-86" fmla="*/ 181968 h 181968"/>
              <a:gd name="connsiteX3-87" fmla="*/ 3049927 w 3056300"/>
              <a:gd name="connsiteY3-88" fmla="*/ 181895 h 181968"/>
              <a:gd name="connsiteX4-89" fmla="*/ 3056204 w 3056300"/>
              <a:gd name="connsiteY4-90" fmla="*/ 0 h 181968"/>
              <a:gd name="connsiteX0-91" fmla="*/ 2980004 w 3049927"/>
              <a:gd name="connsiteY0-92" fmla="*/ 0 h 181968"/>
              <a:gd name="connsiteX1-93" fmla="*/ 123425 w 3049927"/>
              <a:gd name="connsiteY1-94" fmla="*/ 73 h 181968"/>
              <a:gd name="connsiteX2-95" fmla="*/ 0 w 3049927"/>
              <a:gd name="connsiteY2-96" fmla="*/ 181968 h 181968"/>
              <a:gd name="connsiteX3-97" fmla="*/ 3049927 w 3049927"/>
              <a:gd name="connsiteY3-98" fmla="*/ 181895 h 181968"/>
              <a:gd name="connsiteX4-99" fmla="*/ 2980004 w 3049927"/>
              <a:gd name="connsiteY4-100" fmla="*/ 0 h 181968"/>
              <a:gd name="connsiteX0-101" fmla="*/ 2980004 w 2980039"/>
              <a:gd name="connsiteY0-102" fmla="*/ 0 h 181968"/>
              <a:gd name="connsiteX1-103" fmla="*/ 123425 w 2980039"/>
              <a:gd name="connsiteY1-104" fmla="*/ 73 h 181968"/>
              <a:gd name="connsiteX2-105" fmla="*/ 0 w 2980039"/>
              <a:gd name="connsiteY2-106" fmla="*/ 181968 h 181968"/>
              <a:gd name="connsiteX3-107" fmla="*/ 2957852 w 2980039"/>
              <a:gd name="connsiteY3-108" fmla="*/ 175545 h 181968"/>
              <a:gd name="connsiteX4-109" fmla="*/ 2980004 w 2980039"/>
              <a:gd name="connsiteY4-110" fmla="*/ 0 h 181968"/>
              <a:gd name="connsiteX0-111" fmla="*/ 2980004 w 3059452"/>
              <a:gd name="connsiteY0-112" fmla="*/ 0 h 181968"/>
              <a:gd name="connsiteX1-113" fmla="*/ 123425 w 3059452"/>
              <a:gd name="connsiteY1-114" fmla="*/ 73 h 181968"/>
              <a:gd name="connsiteX2-115" fmla="*/ 0 w 3059452"/>
              <a:gd name="connsiteY2-116" fmla="*/ 181968 h 181968"/>
              <a:gd name="connsiteX3-117" fmla="*/ 3059452 w 3059452"/>
              <a:gd name="connsiteY3-118" fmla="*/ 175545 h 181968"/>
              <a:gd name="connsiteX4-119" fmla="*/ 2980004 w 3059452"/>
              <a:gd name="connsiteY4-120" fmla="*/ 0 h 181968"/>
              <a:gd name="connsiteX0-121" fmla="*/ 3056204 w 3059452"/>
              <a:gd name="connsiteY0-122" fmla="*/ 0 h 181968"/>
              <a:gd name="connsiteX1-123" fmla="*/ 123425 w 3059452"/>
              <a:gd name="connsiteY1-124" fmla="*/ 73 h 181968"/>
              <a:gd name="connsiteX2-125" fmla="*/ 0 w 3059452"/>
              <a:gd name="connsiteY2-126" fmla="*/ 181968 h 181968"/>
              <a:gd name="connsiteX3-127" fmla="*/ 3059452 w 3059452"/>
              <a:gd name="connsiteY3-128" fmla="*/ 175545 h 181968"/>
              <a:gd name="connsiteX4-129" fmla="*/ 3056204 w 3059452"/>
              <a:gd name="connsiteY4-130" fmla="*/ 0 h 181968"/>
              <a:gd name="connsiteX0-131" fmla="*/ 3056204 w 3059452"/>
              <a:gd name="connsiteY0-132" fmla="*/ 0 h 181968"/>
              <a:gd name="connsiteX1-133" fmla="*/ 123425 w 3059452"/>
              <a:gd name="connsiteY1-134" fmla="*/ 73 h 181968"/>
              <a:gd name="connsiteX2-135" fmla="*/ 0 w 3059452"/>
              <a:gd name="connsiteY2-136" fmla="*/ 181968 h 181968"/>
              <a:gd name="connsiteX3-137" fmla="*/ 3059452 w 3059452"/>
              <a:gd name="connsiteY3-138" fmla="*/ 108870 h 181968"/>
              <a:gd name="connsiteX4-139" fmla="*/ 3056204 w 3059452"/>
              <a:gd name="connsiteY4-140" fmla="*/ 0 h 181968"/>
              <a:gd name="connsiteX0-141" fmla="*/ 3056204 w 3056525"/>
              <a:gd name="connsiteY0-142" fmla="*/ 0 h 185070"/>
              <a:gd name="connsiteX1-143" fmla="*/ 123425 w 3056525"/>
              <a:gd name="connsiteY1-144" fmla="*/ 73 h 185070"/>
              <a:gd name="connsiteX2-145" fmla="*/ 0 w 3056525"/>
              <a:gd name="connsiteY2-146" fmla="*/ 181968 h 185070"/>
              <a:gd name="connsiteX3-147" fmla="*/ 3056277 w 3056525"/>
              <a:gd name="connsiteY3-148" fmla="*/ 185070 h 185070"/>
              <a:gd name="connsiteX4-149" fmla="*/ 3056204 w 3056525"/>
              <a:gd name="connsiteY4-150" fmla="*/ 0 h 185070"/>
              <a:gd name="connsiteX0-151" fmla="*/ 3056204 w 3059452"/>
              <a:gd name="connsiteY0-152" fmla="*/ 0 h 181968"/>
              <a:gd name="connsiteX1-153" fmla="*/ 123425 w 3059452"/>
              <a:gd name="connsiteY1-154" fmla="*/ 73 h 181968"/>
              <a:gd name="connsiteX2-155" fmla="*/ 0 w 3059452"/>
              <a:gd name="connsiteY2-156" fmla="*/ 181968 h 181968"/>
              <a:gd name="connsiteX3-157" fmla="*/ 3059452 w 3059452"/>
              <a:gd name="connsiteY3-158" fmla="*/ 118395 h 181968"/>
              <a:gd name="connsiteX4-159" fmla="*/ 3056204 w 3059452"/>
              <a:gd name="connsiteY4-160" fmla="*/ 0 h 181968"/>
              <a:gd name="connsiteX0-161" fmla="*/ 3056204 w 3059452"/>
              <a:gd name="connsiteY0-162" fmla="*/ 0 h 181968"/>
              <a:gd name="connsiteX1-163" fmla="*/ 123425 w 3059452"/>
              <a:gd name="connsiteY1-164" fmla="*/ 73 h 181968"/>
              <a:gd name="connsiteX2-165" fmla="*/ 0 w 3059452"/>
              <a:gd name="connsiteY2-166" fmla="*/ 181968 h 181968"/>
              <a:gd name="connsiteX3-167" fmla="*/ 3059452 w 3059452"/>
              <a:gd name="connsiteY3-168" fmla="*/ 181895 h 181968"/>
              <a:gd name="connsiteX4-169" fmla="*/ 3056204 w 3059452"/>
              <a:gd name="connsiteY4-170" fmla="*/ 0 h 181968"/>
              <a:gd name="connsiteX0-171" fmla="*/ 3059609 w 3059904"/>
              <a:gd name="connsiteY0-172" fmla="*/ 0 h 181968"/>
              <a:gd name="connsiteX1-173" fmla="*/ 123425 w 3059904"/>
              <a:gd name="connsiteY1-174" fmla="*/ 73 h 181968"/>
              <a:gd name="connsiteX2-175" fmla="*/ 0 w 3059904"/>
              <a:gd name="connsiteY2-176" fmla="*/ 181968 h 181968"/>
              <a:gd name="connsiteX3-177" fmla="*/ 3059452 w 3059904"/>
              <a:gd name="connsiteY3-178" fmla="*/ 181895 h 181968"/>
              <a:gd name="connsiteX4-179" fmla="*/ 3059609 w 3059904"/>
              <a:gd name="connsiteY4-180" fmla="*/ 0 h 181968"/>
              <a:gd name="connsiteX0-181" fmla="*/ 3059609 w 3059904"/>
              <a:gd name="connsiteY0-182" fmla="*/ 0 h 181968"/>
              <a:gd name="connsiteX1-183" fmla="*/ 123425 w 3059904"/>
              <a:gd name="connsiteY1-184" fmla="*/ 73 h 181968"/>
              <a:gd name="connsiteX2-185" fmla="*/ 0 w 3059904"/>
              <a:gd name="connsiteY2-186" fmla="*/ 181968 h 181968"/>
              <a:gd name="connsiteX3-187" fmla="*/ 3059452 w 3059904"/>
              <a:gd name="connsiteY3-188" fmla="*/ 181895 h 181968"/>
              <a:gd name="connsiteX4-189" fmla="*/ 3059609 w 3059904"/>
              <a:gd name="connsiteY4-190" fmla="*/ 0 h 181968"/>
              <a:gd name="connsiteX0-191" fmla="*/ 3059609 w 3059904"/>
              <a:gd name="connsiteY0-192" fmla="*/ 0 h 181968"/>
              <a:gd name="connsiteX1-193" fmla="*/ 123425 w 3059904"/>
              <a:gd name="connsiteY1-194" fmla="*/ 73 h 181968"/>
              <a:gd name="connsiteX2-195" fmla="*/ 0 w 3059904"/>
              <a:gd name="connsiteY2-196" fmla="*/ 181968 h 181968"/>
              <a:gd name="connsiteX3-197" fmla="*/ 3059452 w 3059904"/>
              <a:gd name="connsiteY3-198" fmla="*/ 181520 h 181968"/>
              <a:gd name="connsiteX4-199" fmla="*/ 3059609 w 3059904"/>
              <a:gd name="connsiteY4-200" fmla="*/ 0 h 181968"/>
              <a:gd name="connsiteX0-201" fmla="*/ 3059609 w 3060587"/>
              <a:gd name="connsiteY0-202" fmla="*/ 0 h 181968"/>
              <a:gd name="connsiteX1-203" fmla="*/ 123425 w 3060587"/>
              <a:gd name="connsiteY1-204" fmla="*/ 73 h 181968"/>
              <a:gd name="connsiteX2-205" fmla="*/ 0 w 3060587"/>
              <a:gd name="connsiteY2-206" fmla="*/ 181968 h 181968"/>
              <a:gd name="connsiteX3-207" fmla="*/ 3060587 w 3060587"/>
              <a:gd name="connsiteY3-208" fmla="*/ 181520 h 181968"/>
              <a:gd name="connsiteX4-209" fmla="*/ 3059609 w 3060587"/>
              <a:gd name="connsiteY4-210" fmla="*/ 0 h 181968"/>
              <a:gd name="connsiteX0-211" fmla="*/ 3059609 w 3059949"/>
              <a:gd name="connsiteY0-212" fmla="*/ 0 h 181968"/>
              <a:gd name="connsiteX1-213" fmla="*/ 123425 w 3059949"/>
              <a:gd name="connsiteY1-214" fmla="*/ 73 h 181968"/>
              <a:gd name="connsiteX2-215" fmla="*/ 0 w 3059949"/>
              <a:gd name="connsiteY2-216" fmla="*/ 181968 h 181968"/>
              <a:gd name="connsiteX3-217" fmla="*/ 3059830 w 3059949"/>
              <a:gd name="connsiteY3-218" fmla="*/ 181895 h 181968"/>
              <a:gd name="connsiteX4-219" fmla="*/ 3059609 w 3059949"/>
              <a:gd name="connsiteY4-220" fmla="*/ 0 h 181968"/>
              <a:gd name="connsiteX0-221" fmla="*/ 3059609 w 3059949"/>
              <a:gd name="connsiteY0-222" fmla="*/ 677 h 181895"/>
              <a:gd name="connsiteX1-223" fmla="*/ 123425 w 3059949"/>
              <a:gd name="connsiteY1-224" fmla="*/ 0 h 181895"/>
              <a:gd name="connsiteX2-225" fmla="*/ 0 w 3059949"/>
              <a:gd name="connsiteY2-226" fmla="*/ 181895 h 181895"/>
              <a:gd name="connsiteX3-227" fmla="*/ 3059830 w 3059949"/>
              <a:gd name="connsiteY3-228" fmla="*/ 181822 h 181895"/>
              <a:gd name="connsiteX4-229" fmla="*/ 3059609 w 3059949"/>
              <a:gd name="connsiteY4-230" fmla="*/ 677 h 181895"/>
              <a:gd name="connsiteX0-231" fmla="*/ 3059609 w 3059904"/>
              <a:gd name="connsiteY0-232" fmla="*/ 677 h 181895"/>
              <a:gd name="connsiteX1-233" fmla="*/ 123425 w 3059904"/>
              <a:gd name="connsiteY1-234" fmla="*/ 0 h 181895"/>
              <a:gd name="connsiteX2-235" fmla="*/ 0 w 3059904"/>
              <a:gd name="connsiteY2-236" fmla="*/ 181895 h 181895"/>
              <a:gd name="connsiteX3-237" fmla="*/ 3059452 w 3059904"/>
              <a:gd name="connsiteY3-238" fmla="*/ 181822 h 181895"/>
              <a:gd name="connsiteX4-239" fmla="*/ 3059609 w 3059904"/>
              <a:gd name="connsiteY4-240" fmla="*/ 677 h 181895"/>
              <a:gd name="connsiteX0-241" fmla="*/ 3059609 w 3060062"/>
              <a:gd name="connsiteY0-242" fmla="*/ 677 h 181895"/>
              <a:gd name="connsiteX1-243" fmla="*/ 123425 w 3060062"/>
              <a:gd name="connsiteY1-244" fmla="*/ 0 h 181895"/>
              <a:gd name="connsiteX2-245" fmla="*/ 0 w 3060062"/>
              <a:gd name="connsiteY2-246" fmla="*/ 181895 h 181895"/>
              <a:gd name="connsiteX3-247" fmla="*/ 3059452 w 3060062"/>
              <a:gd name="connsiteY3-248" fmla="*/ 181822 h 181895"/>
              <a:gd name="connsiteX4-249" fmla="*/ 3059609 w 3060062"/>
              <a:gd name="connsiteY4-250" fmla="*/ 677 h 181895"/>
              <a:gd name="connsiteX0-251" fmla="*/ 3059609 w 3059729"/>
              <a:gd name="connsiteY0-252" fmla="*/ 677 h 181895"/>
              <a:gd name="connsiteX1-253" fmla="*/ 123425 w 3059729"/>
              <a:gd name="connsiteY1-254" fmla="*/ 0 h 181895"/>
              <a:gd name="connsiteX2-255" fmla="*/ 0 w 3059729"/>
              <a:gd name="connsiteY2-256" fmla="*/ 181895 h 181895"/>
              <a:gd name="connsiteX3-257" fmla="*/ 3059452 w 3059729"/>
              <a:gd name="connsiteY3-258" fmla="*/ 181822 h 181895"/>
              <a:gd name="connsiteX4-259" fmla="*/ 3059609 w 3059729"/>
              <a:gd name="connsiteY4-260" fmla="*/ 677 h 181895"/>
              <a:gd name="connsiteX0-261" fmla="*/ 3059609 w 3059609"/>
              <a:gd name="connsiteY0-262" fmla="*/ 677 h 181895"/>
              <a:gd name="connsiteX1-263" fmla="*/ 123425 w 3059609"/>
              <a:gd name="connsiteY1-264" fmla="*/ 0 h 181895"/>
              <a:gd name="connsiteX2-265" fmla="*/ 0 w 3059609"/>
              <a:gd name="connsiteY2-266" fmla="*/ 181895 h 181895"/>
              <a:gd name="connsiteX3-267" fmla="*/ 3059452 w 3059609"/>
              <a:gd name="connsiteY3-268" fmla="*/ 181822 h 181895"/>
              <a:gd name="connsiteX4-269" fmla="*/ 3059609 w 3059609"/>
              <a:gd name="connsiteY4-270" fmla="*/ 677 h 181895"/>
              <a:gd name="connsiteX0-271" fmla="*/ 3059609 w 3059609"/>
              <a:gd name="connsiteY0-272" fmla="*/ 677 h 181895"/>
              <a:gd name="connsiteX1-273" fmla="*/ 123425 w 3059609"/>
              <a:gd name="connsiteY1-274" fmla="*/ 0 h 181895"/>
              <a:gd name="connsiteX2-275" fmla="*/ 0 w 3059609"/>
              <a:gd name="connsiteY2-276" fmla="*/ 181895 h 181895"/>
              <a:gd name="connsiteX3-277" fmla="*/ 3059452 w 3059609"/>
              <a:gd name="connsiteY3-278" fmla="*/ 181822 h 181895"/>
              <a:gd name="connsiteX4-279" fmla="*/ 3059609 w 3059609"/>
              <a:gd name="connsiteY4-280" fmla="*/ 677 h 181895"/>
              <a:gd name="connsiteX0-281" fmla="*/ 3059609 w 3059609"/>
              <a:gd name="connsiteY0-282" fmla="*/ 677 h 181895"/>
              <a:gd name="connsiteX1-283" fmla="*/ 123425 w 3059609"/>
              <a:gd name="connsiteY1-284" fmla="*/ 0 h 181895"/>
              <a:gd name="connsiteX2-285" fmla="*/ 0 w 3059609"/>
              <a:gd name="connsiteY2-286" fmla="*/ 181895 h 181895"/>
              <a:gd name="connsiteX3-287" fmla="*/ 3059452 w 3059609"/>
              <a:gd name="connsiteY3-288" fmla="*/ 181822 h 181895"/>
              <a:gd name="connsiteX4-289" fmla="*/ 3059609 w 3059609"/>
              <a:gd name="connsiteY4-290" fmla="*/ 677 h 1818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9609" h="181895">
                <a:moveTo>
                  <a:pt x="3059609" y="677"/>
                </a:moveTo>
                <a:lnTo>
                  <a:pt x="123425" y="0"/>
                </a:lnTo>
                <a:lnTo>
                  <a:pt x="0" y="181895"/>
                </a:lnTo>
                <a:lnTo>
                  <a:pt x="3059452" y="181822"/>
                </a:lnTo>
                <a:cubicBezTo>
                  <a:pt x="3059530" y="91249"/>
                  <a:pt x="3059530" y="91249"/>
                  <a:pt x="3059609" y="677"/>
                </a:cubicBezTo>
                <a:close/>
              </a:path>
            </a:pathLst>
          </a:custGeom>
          <a:solidFill>
            <a:schemeClr val="bg1"/>
          </a:solidFill>
        </p:spPr>
        <p:txBody>
          <a:bodyPr vert="horz" wrap="square" lIns="90000" tIns="46800" rIns="90000" bIns="46800" numCol="1" rtlCol="0" anchor="t" anchorCtr="0" compatLnSpc="1"/>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1800" b="0" i="0" u="none" strike="noStrike" cap="none" normalizeH="0" baseline="0" noProof="0" dirty="0">
              <a:ln>
                <a:noFill/>
              </a:ln>
              <a:solidFill>
                <a:schemeClr val="tx1"/>
              </a:solidFill>
              <a:effectLst/>
              <a:latin typeface="Arial" panose="020B0604020202020204"/>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pitel Service">
    <p:spTree>
      <p:nvGrpSpPr>
        <p:cNvPr id="1" name=""/>
        <p:cNvGrpSpPr/>
        <p:nvPr/>
      </p:nvGrpSpPr>
      <p:grpSpPr>
        <a:xfrm>
          <a:off x="0" y="0"/>
          <a:ext cx="0" cy="0"/>
          <a:chOff x="0" y="0"/>
          <a:chExt cx="0" cy="0"/>
        </a:xfrm>
      </p:grpSpPr>
      <p:sp>
        <p:nvSpPr>
          <p:cNvPr id="5" name="Rechteck 4"/>
          <p:cNvSpPr/>
          <p:nvPr userDrawn="1"/>
        </p:nvSpPr>
        <p:spPr bwMode="gray">
          <a:xfrm>
            <a:off x="0" y="-1669"/>
            <a:ext cx="9144000" cy="5151600"/>
          </a:xfrm>
          <a:prstGeom prst="rect">
            <a:avLst/>
          </a:prstGeom>
          <a:solidFill>
            <a:srgbClr val="2A4E9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2" name="Titel 1"/>
          <p:cNvSpPr>
            <a:spLocks noGrp="1"/>
          </p:cNvSpPr>
          <p:nvPr>
            <p:ph type="title" hasCustomPrompt="1"/>
          </p:nvPr>
        </p:nvSpPr>
        <p:spPr bwMode="gray">
          <a:xfrm>
            <a:off x="755576" y="3294323"/>
            <a:ext cx="7632000" cy="1008000"/>
          </a:xfrm>
          <a:prstGeom prst="rect">
            <a:avLst/>
          </a:prstGeom>
        </p:spPr>
        <p:txBody>
          <a:bodyPr anchor="b" anchorCtr="0"/>
          <a:lstStyle>
            <a:lvl1pPr>
              <a:defRPr sz="2200">
                <a:solidFill>
                  <a:schemeClr val="bg1"/>
                </a:solidFill>
              </a:defRPr>
            </a:lvl1pPr>
          </a:lstStyle>
          <a:p>
            <a:r>
              <a:rPr lang="de-DE"/>
              <a:t>Mastertitelformat bearbeiten</a:t>
            </a:r>
            <a:endParaRPr lang="de-DE" dirty="0"/>
          </a:p>
        </p:txBody>
      </p:sp>
      <p:sp>
        <p:nvSpPr>
          <p:cNvPr id="28" name="Textplatzhalter 27"/>
          <p:cNvSpPr>
            <a:spLocks noGrp="1"/>
          </p:cNvSpPr>
          <p:nvPr>
            <p:ph type="body" sz="quarter" idx="10" hasCustomPrompt="1"/>
          </p:nvPr>
        </p:nvSpPr>
        <p:spPr bwMode="gray">
          <a:xfrm>
            <a:off x="755650" y="4518371"/>
            <a:ext cx="7632700" cy="216000"/>
          </a:xfrm>
        </p:spPr>
        <p:txBody>
          <a:bodyPr/>
          <a:lstStyle>
            <a:lvl1pPr marL="0">
              <a:spcBef>
                <a:spcPts val="0"/>
              </a:spcBef>
              <a:spcAft>
                <a:spcPts val="0"/>
              </a:spcAft>
              <a:buFontTx/>
              <a:buNone/>
              <a:defRPr sz="1400" b="0">
                <a:solidFill>
                  <a:schemeClr val="bg1"/>
                </a:solidFill>
              </a:defRPr>
            </a:lvl1pPr>
            <a:lvl2pPr marL="0">
              <a:spcBef>
                <a:spcPts val="0"/>
              </a:spcBef>
              <a:spcAft>
                <a:spcPts val="0"/>
              </a:spcAft>
              <a:buFontTx/>
              <a:buNone/>
              <a:defRPr sz="1400" b="0">
                <a:solidFill>
                  <a:schemeClr val="bg1"/>
                </a:solidFill>
              </a:defRPr>
            </a:lvl2pPr>
            <a:lvl3pPr marL="0" indent="0">
              <a:spcBef>
                <a:spcPts val="0"/>
              </a:spcBef>
              <a:spcAft>
                <a:spcPts val="0"/>
              </a:spcAft>
              <a:buFontTx/>
              <a:buNone/>
              <a:defRPr sz="1400" b="0">
                <a:solidFill>
                  <a:schemeClr val="bg1"/>
                </a:solidFill>
              </a:defRPr>
            </a:lvl3pPr>
            <a:lvl4pPr marL="0" indent="0">
              <a:spcBef>
                <a:spcPts val="0"/>
              </a:spcBef>
              <a:spcAft>
                <a:spcPts val="0"/>
              </a:spcAft>
              <a:buFontTx/>
              <a:buNone/>
              <a:defRPr sz="1400" b="0">
                <a:solidFill>
                  <a:schemeClr val="bg1"/>
                </a:solidFill>
              </a:defRPr>
            </a:lvl4pPr>
            <a:lvl5pPr marL="0" indent="0">
              <a:spcBef>
                <a:spcPts val="0"/>
              </a:spcBef>
              <a:spcAft>
                <a:spcPts val="0"/>
              </a:spcAft>
              <a:buFontTx/>
              <a:buNone/>
              <a:defRPr sz="1400" b="0">
                <a:solidFill>
                  <a:schemeClr val="bg1"/>
                </a:solidFill>
              </a:defRPr>
            </a:lvl5pPr>
            <a:lvl6pPr marL="0" indent="0">
              <a:spcBef>
                <a:spcPts val="0"/>
              </a:spcBef>
              <a:spcAft>
                <a:spcPts val="0"/>
              </a:spcAft>
              <a:buFontTx/>
              <a:buNone/>
              <a:defRPr sz="1400" b="0">
                <a:solidFill>
                  <a:schemeClr val="bg1"/>
                </a:solidFill>
              </a:defRPr>
            </a:lvl6pPr>
            <a:lvl7pPr marL="0" indent="0">
              <a:spcBef>
                <a:spcPts val="0"/>
              </a:spcBef>
              <a:spcAft>
                <a:spcPts val="0"/>
              </a:spcAft>
              <a:buFontTx/>
              <a:buNone/>
              <a:defRPr sz="1400" b="0">
                <a:solidFill>
                  <a:schemeClr val="bg1"/>
                </a:solidFill>
              </a:defRPr>
            </a:lvl7pPr>
            <a:lvl8pPr marL="0" indent="0">
              <a:spcBef>
                <a:spcPts val="0"/>
              </a:spcBef>
              <a:spcAft>
                <a:spcPts val="0"/>
              </a:spcAft>
              <a:buFontTx/>
              <a:buNone/>
              <a:defRPr sz="1400" b="0">
                <a:solidFill>
                  <a:schemeClr val="bg1"/>
                </a:solidFill>
              </a:defRPr>
            </a:lvl8pPr>
            <a:lvl9pPr marL="0" indent="0">
              <a:spcBef>
                <a:spcPts val="0"/>
              </a:spcBef>
              <a:spcAft>
                <a:spcPts val="0"/>
              </a:spcAft>
              <a:buFontTx/>
              <a:buNone/>
              <a:defRPr sz="1400" b="0">
                <a:solidFill>
                  <a:schemeClr val="bg1"/>
                </a:solidFill>
              </a:defRPr>
            </a:lvl9pPr>
          </a:lstStyle>
          <a:p>
            <a:pPr lvl="0"/>
            <a:r>
              <a:rPr lang="de-DE"/>
              <a:t>Mastertextformat bearbeiten</a:t>
            </a:r>
          </a:p>
        </p:txBody>
      </p:sp>
      <p:pic>
        <p:nvPicPr>
          <p:cNvPr id="20" name="Grafik 19"/>
          <p:cNvPicPr>
            <a:picLocks noChangeAspect="1"/>
          </p:cNvPicPr>
          <p:nvPr userDrawn="1"/>
        </p:nvPicPr>
        <p:blipFill>
          <a:blip r:embed="rId2" cstate="screen">
            <a:extLst>
              <a:ext uri="{96DAC541-7B7A-43D3-8B79-37D633B846F1}">
                <asvg:svgBlip xmlns:asvg="http://schemas.microsoft.com/office/drawing/2016/SVG/main" r:embed="rId3"/>
              </a:ext>
            </a:extLst>
          </a:blip>
          <a:stretch>
            <a:fillRect/>
          </a:stretch>
        </p:blipFill>
        <p:spPr bwMode="gray">
          <a:xfrm>
            <a:off x="7668345" y="305915"/>
            <a:ext cx="1156212" cy="324000"/>
          </a:xfrm>
          <a:prstGeom prst="rect">
            <a:avLst/>
          </a:prstGeom>
        </p:spPr>
      </p:pic>
      <p:grpSp>
        <p:nvGrpSpPr>
          <p:cNvPr id="21" name="Gruppieren 20"/>
          <p:cNvGrpSpPr/>
          <p:nvPr userDrawn="1"/>
        </p:nvGrpSpPr>
        <p:grpSpPr bwMode="gray">
          <a:xfrm>
            <a:off x="323528" y="-128669"/>
            <a:ext cx="8496944" cy="54050"/>
            <a:chOff x="431371" y="-243408"/>
            <a:chExt cx="11329258" cy="216000"/>
          </a:xfrm>
        </p:grpSpPr>
        <p:cxnSp>
          <p:nvCxnSpPr>
            <p:cNvPr id="22" name="Gerader Verbinder 21"/>
            <p:cNvCxnSpPr/>
            <p:nvPr userDrawn="1"/>
          </p:nvCxnSpPr>
          <p:spPr bwMode="gray">
            <a:xfrm>
              <a:off x="431371"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userDrawn="1"/>
          </p:nvCxnSpPr>
          <p:spPr bwMode="gray">
            <a:xfrm>
              <a:off x="3983765"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userDrawn="1"/>
          </p:nvCxnSpPr>
          <p:spPr bwMode="gray">
            <a:xfrm>
              <a:off x="4367808"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userDrawn="1"/>
          </p:nvCxnSpPr>
          <p:spPr bwMode="gray">
            <a:xfrm>
              <a:off x="5903979"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p:nvPr userDrawn="1"/>
          </p:nvCxnSpPr>
          <p:spPr bwMode="gray">
            <a:xfrm>
              <a:off x="6288021"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p:cNvCxnSpPr/>
            <p:nvPr userDrawn="1"/>
          </p:nvCxnSpPr>
          <p:spPr bwMode="gray">
            <a:xfrm>
              <a:off x="7824192"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userDrawn="1"/>
          </p:nvCxnSpPr>
          <p:spPr bwMode="gray">
            <a:xfrm>
              <a:off x="8208235"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userDrawn="1"/>
          </p:nvCxnSpPr>
          <p:spPr bwMode="gray">
            <a:xfrm>
              <a:off x="11760629"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uppieren 30"/>
          <p:cNvGrpSpPr/>
          <p:nvPr userDrawn="1"/>
        </p:nvGrpSpPr>
        <p:grpSpPr bwMode="gray">
          <a:xfrm>
            <a:off x="-126516" y="1133971"/>
            <a:ext cx="54000" cy="3600400"/>
            <a:chOff x="-456728" y="1510563"/>
            <a:chExt cx="216000" cy="4796092"/>
          </a:xfrm>
        </p:grpSpPr>
        <p:cxnSp>
          <p:nvCxnSpPr>
            <p:cNvPr id="32" name="Gerader Verbinder 31"/>
            <p:cNvCxnSpPr/>
            <p:nvPr userDrawn="1"/>
          </p:nvCxnSpPr>
          <p:spPr bwMode="gray">
            <a:xfrm>
              <a:off x="-456728" y="1510563"/>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userDrawn="1"/>
          </p:nvCxnSpPr>
          <p:spPr bwMode="gray">
            <a:xfrm>
              <a:off x="-456728" y="6306655"/>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Freihandform 57"/>
          <p:cNvSpPr>
            <a:spLocks noChangeAspect="1"/>
          </p:cNvSpPr>
          <p:nvPr userDrawn="1"/>
        </p:nvSpPr>
        <p:spPr bwMode="gray">
          <a:xfrm>
            <a:off x="6084000" y="4964713"/>
            <a:ext cx="3060000" cy="183550"/>
          </a:xfrm>
          <a:custGeom>
            <a:avLst/>
            <a:gdLst>
              <a:gd name="connsiteX0" fmla="*/ 2624404 w 2627652"/>
              <a:gd name="connsiteY0" fmla="*/ 0 h 185143"/>
              <a:gd name="connsiteX1" fmla="*/ 123425 w 2627652"/>
              <a:gd name="connsiteY1" fmla="*/ 3248 h 185143"/>
              <a:gd name="connsiteX2" fmla="*/ 0 w 2627652"/>
              <a:gd name="connsiteY2" fmla="*/ 185143 h 185143"/>
              <a:gd name="connsiteX3" fmla="*/ 2627652 w 2627652"/>
              <a:gd name="connsiteY3" fmla="*/ 181895 h 185143"/>
              <a:gd name="connsiteX4" fmla="*/ 2624404 w 2627652"/>
              <a:gd name="connsiteY4" fmla="*/ 0 h 185143"/>
              <a:gd name="connsiteX0-1" fmla="*/ 2529154 w 2627652"/>
              <a:gd name="connsiteY0-2" fmla="*/ 3102 h 181895"/>
              <a:gd name="connsiteX1-3" fmla="*/ 123425 w 2627652"/>
              <a:gd name="connsiteY1-4" fmla="*/ 0 h 181895"/>
              <a:gd name="connsiteX2-5" fmla="*/ 0 w 2627652"/>
              <a:gd name="connsiteY2-6" fmla="*/ 181895 h 181895"/>
              <a:gd name="connsiteX3-7" fmla="*/ 2627652 w 2627652"/>
              <a:gd name="connsiteY3-8" fmla="*/ 178647 h 181895"/>
              <a:gd name="connsiteX4-9" fmla="*/ 2529154 w 2627652"/>
              <a:gd name="connsiteY4-10" fmla="*/ 3102 h 181895"/>
              <a:gd name="connsiteX0-11" fmla="*/ 2630754 w 2630901"/>
              <a:gd name="connsiteY0-12" fmla="*/ 6277 h 181895"/>
              <a:gd name="connsiteX1-13" fmla="*/ 123425 w 2630901"/>
              <a:gd name="connsiteY1-14" fmla="*/ 0 h 181895"/>
              <a:gd name="connsiteX2-15" fmla="*/ 0 w 2630901"/>
              <a:gd name="connsiteY2-16" fmla="*/ 181895 h 181895"/>
              <a:gd name="connsiteX3-17" fmla="*/ 2627652 w 2630901"/>
              <a:gd name="connsiteY3-18" fmla="*/ 178647 h 181895"/>
              <a:gd name="connsiteX4-19" fmla="*/ 2630754 w 2630901"/>
              <a:gd name="connsiteY4-20" fmla="*/ 6277 h 181895"/>
              <a:gd name="connsiteX0-21" fmla="*/ 2630754 w 2630901"/>
              <a:gd name="connsiteY0-22" fmla="*/ 0 h 181968"/>
              <a:gd name="connsiteX1-23" fmla="*/ 123425 w 2630901"/>
              <a:gd name="connsiteY1-24" fmla="*/ 73 h 181968"/>
              <a:gd name="connsiteX2-25" fmla="*/ 0 w 2630901"/>
              <a:gd name="connsiteY2-26" fmla="*/ 181968 h 181968"/>
              <a:gd name="connsiteX3-27" fmla="*/ 2627652 w 2630901"/>
              <a:gd name="connsiteY3-28" fmla="*/ 178720 h 181968"/>
              <a:gd name="connsiteX4-29" fmla="*/ 2630754 w 2630901"/>
              <a:gd name="connsiteY4-30" fmla="*/ 0 h 181968"/>
              <a:gd name="connsiteX0-31" fmla="*/ 2630754 w 2634002"/>
              <a:gd name="connsiteY0-32" fmla="*/ 0 h 181968"/>
              <a:gd name="connsiteX1-33" fmla="*/ 123425 w 2634002"/>
              <a:gd name="connsiteY1-34" fmla="*/ 73 h 181968"/>
              <a:gd name="connsiteX2-35" fmla="*/ 0 w 2634002"/>
              <a:gd name="connsiteY2-36" fmla="*/ 181968 h 181968"/>
              <a:gd name="connsiteX3-37" fmla="*/ 2634002 w 2634002"/>
              <a:gd name="connsiteY3-38" fmla="*/ 178720 h 181968"/>
              <a:gd name="connsiteX4-39" fmla="*/ 2630754 w 2634002"/>
              <a:gd name="connsiteY4-40" fmla="*/ 0 h 181968"/>
              <a:gd name="connsiteX0-41" fmla="*/ 2630754 w 2630759"/>
              <a:gd name="connsiteY0-42" fmla="*/ 0 h 181968"/>
              <a:gd name="connsiteX1-43" fmla="*/ 123425 w 2630759"/>
              <a:gd name="connsiteY1-44" fmla="*/ 73 h 181968"/>
              <a:gd name="connsiteX2-45" fmla="*/ 0 w 2630759"/>
              <a:gd name="connsiteY2-46" fmla="*/ 181968 h 181968"/>
              <a:gd name="connsiteX3-47" fmla="*/ 2468902 w 2630759"/>
              <a:gd name="connsiteY3-48" fmla="*/ 118395 h 181968"/>
              <a:gd name="connsiteX4-49" fmla="*/ 2630754 w 2630759"/>
              <a:gd name="connsiteY4-50" fmla="*/ 0 h 181968"/>
              <a:gd name="connsiteX0-51" fmla="*/ 2630754 w 2631075"/>
              <a:gd name="connsiteY0-52" fmla="*/ 0 h 181968"/>
              <a:gd name="connsiteX1-53" fmla="*/ 123425 w 2631075"/>
              <a:gd name="connsiteY1-54" fmla="*/ 73 h 181968"/>
              <a:gd name="connsiteX2-55" fmla="*/ 0 w 2631075"/>
              <a:gd name="connsiteY2-56" fmla="*/ 181968 h 181968"/>
              <a:gd name="connsiteX3-57" fmla="*/ 2630827 w 2631075"/>
              <a:gd name="connsiteY3-58" fmla="*/ 181895 h 181968"/>
              <a:gd name="connsiteX4-59" fmla="*/ 2630754 w 2631075"/>
              <a:gd name="connsiteY4-60" fmla="*/ 0 h 181968"/>
              <a:gd name="connsiteX0-61" fmla="*/ 3046679 w 3046681"/>
              <a:gd name="connsiteY0-62" fmla="*/ 0 h 181968"/>
              <a:gd name="connsiteX1-63" fmla="*/ 123425 w 3046681"/>
              <a:gd name="connsiteY1-64" fmla="*/ 73 h 181968"/>
              <a:gd name="connsiteX2-65" fmla="*/ 0 w 3046681"/>
              <a:gd name="connsiteY2-66" fmla="*/ 181968 h 181968"/>
              <a:gd name="connsiteX3-67" fmla="*/ 2630827 w 3046681"/>
              <a:gd name="connsiteY3-68" fmla="*/ 181895 h 181968"/>
              <a:gd name="connsiteX4-69" fmla="*/ 3046679 w 3046681"/>
              <a:gd name="connsiteY4-70" fmla="*/ 0 h 181968"/>
              <a:gd name="connsiteX0-71" fmla="*/ 3046679 w 3049927"/>
              <a:gd name="connsiteY0-72" fmla="*/ 0 h 181968"/>
              <a:gd name="connsiteX1-73" fmla="*/ 123425 w 3049927"/>
              <a:gd name="connsiteY1-74" fmla="*/ 73 h 181968"/>
              <a:gd name="connsiteX2-75" fmla="*/ 0 w 3049927"/>
              <a:gd name="connsiteY2-76" fmla="*/ 181968 h 181968"/>
              <a:gd name="connsiteX3-77" fmla="*/ 3049927 w 3049927"/>
              <a:gd name="connsiteY3-78" fmla="*/ 181895 h 181968"/>
              <a:gd name="connsiteX4-79" fmla="*/ 3046679 w 3049927"/>
              <a:gd name="connsiteY4-80" fmla="*/ 0 h 181968"/>
              <a:gd name="connsiteX0-81" fmla="*/ 3056204 w 3056300"/>
              <a:gd name="connsiteY0-82" fmla="*/ 0 h 181968"/>
              <a:gd name="connsiteX1-83" fmla="*/ 123425 w 3056300"/>
              <a:gd name="connsiteY1-84" fmla="*/ 73 h 181968"/>
              <a:gd name="connsiteX2-85" fmla="*/ 0 w 3056300"/>
              <a:gd name="connsiteY2-86" fmla="*/ 181968 h 181968"/>
              <a:gd name="connsiteX3-87" fmla="*/ 3049927 w 3056300"/>
              <a:gd name="connsiteY3-88" fmla="*/ 181895 h 181968"/>
              <a:gd name="connsiteX4-89" fmla="*/ 3056204 w 3056300"/>
              <a:gd name="connsiteY4-90" fmla="*/ 0 h 181968"/>
              <a:gd name="connsiteX0-91" fmla="*/ 2980004 w 3049927"/>
              <a:gd name="connsiteY0-92" fmla="*/ 0 h 181968"/>
              <a:gd name="connsiteX1-93" fmla="*/ 123425 w 3049927"/>
              <a:gd name="connsiteY1-94" fmla="*/ 73 h 181968"/>
              <a:gd name="connsiteX2-95" fmla="*/ 0 w 3049927"/>
              <a:gd name="connsiteY2-96" fmla="*/ 181968 h 181968"/>
              <a:gd name="connsiteX3-97" fmla="*/ 3049927 w 3049927"/>
              <a:gd name="connsiteY3-98" fmla="*/ 181895 h 181968"/>
              <a:gd name="connsiteX4-99" fmla="*/ 2980004 w 3049927"/>
              <a:gd name="connsiteY4-100" fmla="*/ 0 h 181968"/>
              <a:gd name="connsiteX0-101" fmla="*/ 2980004 w 2980039"/>
              <a:gd name="connsiteY0-102" fmla="*/ 0 h 181968"/>
              <a:gd name="connsiteX1-103" fmla="*/ 123425 w 2980039"/>
              <a:gd name="connsiteY1-104" fmla="*/ 73 h 181968"/>
              <a:gd name="connsiteX2-105" fmla="*/ 0 w 2980039"/>
              <a:gd name="connsiteY2-106" fmla="*/ 181968 h 181968"/>
              <a:gd name="connsiteX3-107" fmla="*/ 2957852 w 2980039"/>
              <a:gd name="connsiteY3-108" fmla="*/ 175545 h 181968"/>
              <a:gd name="connsiteX4-109" fmla="*/ 2980004 w 2980039"/>
              <a:gd name="connsiteY4-110" fmla="*/ 0 h 181968"/>
              <a:gd name="connsiteX0-111" fmla="*/ 2980004 w 3059452"/>
              <a:gd name="connsiteY0-112" fmla="*/ 0 h 181968"/>
              <a:gd name="connsiteX1-113" fmla="*/ 123425 w 3059452"/>
              <a:gd name="connsiteY1-114" fmla="*/ 73 h 181968"/>
              <a:gd name="connsiteX2-115" fmla="*/ 0 w 3059452"/>
              <a:gd name="connsiteY2-116" fmla="*/ 181968 h 181968"/>
              <a:gd name="connsiteX3-117" fmla="*/ 3059452 w 3059452"/>
              <a:gd name="connsiteY3-118" fmla="*/ 175545 h 181968"/>
              <a:gd name="connsiteX4-119" fmla="*/ 2980004 w 3059452"/>
              <a:gd name="connsiteY4-120" fmla="*/ 0 h 181968"/>
              <a:gd name="connsiteX0-121" fmla="*/ 3056204 w 3059452"/>
              <a:gd name="connsiteY0-122" fmla="*/ 0 h 181968"/>
              <a:gd name="connsiteX1-123" fmla="*/ 123425 w 3059452"/>
              <a:gd name="connsiteY1-124" fmla="*/ 73 h 181968"/>
              <a:gd name="connsiteX2-125" fmla="*/ 0 w 3059452"/>
              <a:gd name="connsiteY2-126" fmla="*/ 181968 h 181968"/>
              <a:gd name="connsiteX3-127" fmla="*/ 3059452 w 3059452"/>
              <a:gd name="connsiteY3-128" fmla="*/ 175545 h 181968"/>
              <a:gd name="connsiteX4-129" fmla="*/ 3056204 w 3059452"/>
              <a:gd name="connsiteY4-130" fmla="*/ 0 h 181968"/>
              <a:gd name="connsiteX0-131" fmla="*/ 3056204 w 3059452"/>
              <a:gd name="connsiteY0-132" fmla="*/ 0 h 181968"/>
              <a:gd name="connsiteX1-133" fmla="*/ 123425 w 3059452"/>
              <a:gd name="connsiteY1-134" fmla="*/ 73 h 181968"/>
              <a:gd name="connsiteX2-135" fmla="*/ 0 w 3059452"/>
              <a:gd name="connsiteY2-136" fmla="*/ 181968 h 181968"/>
              <a:gd name="connsiteX3-137" fmla="*/ 3059452 w 3059452"/>
              <a:gd name="connsiteY3-138" fmla="*/ 108870 h 181968"/>
              <a:gd name="connsiteX4-139" fmla="*/ 3056204 w 3059452"/>
              <a:gd name="connsiteY4-140" fmla="*/ 0 h 181968"/>
              <a:gd name="connsiteX0-141" fmla="*/ 3056204 w 3056525"/>
              <a:gd name="connsiteY0-142" fmla="*/ 0 h 185070"/>
              <a:gd name="connsiteX1-143" fmla="*/ 123425 w 3056525"/>
              <a:gd name="connsiteY1-144" fmla="*/ 73 h 185070"/>
              <a:gd name="connsiteX2-145" fmla="*/ 0 w 3056525"/>
              <a:gd name="connsiteY2-146" fmla="*/ 181968 h 185070"/>
              <a:gd name="connsiteX3-147" fmla="*/ 3056277 w 3056525"/>
              <a:gd name="connsiteY3-148" fmla="*/ 185070 h 185070"/>
              <a:gd name="connsiteX4-149" fmla="*/ 3056204 w 3056525"/>
              <a:gd name="connsiteY4-150" fmla="*/ 0 h 185070"/>
              <a:gd name="connsiteX0-151" fmla="*/ 3056204 w 3059452"/>
              <a:gd name="connsiteY0-152" fmla="*/ 0 h 181968"/>
              <a:gd name="connsiteX1-153" fmla="*/ 123425 w 3059452"/>
              <a:gd name="connsiteY1-154" fmla="*/ 73 h 181968"/>
              <a:gd name="connsiteX2-155" fmla="*/ 0 w 3059452"/>
              <a:gd name="connsiteY2-156" fmla="*/ 181968 h 181968"/>
              <a:gd name="connsiteX3-157" fmla="*/ 3059452 w 3059452"/>
              <a:gd name="connsiteY3-158" fmla="*/ 118395 h 181968"/>
              <a:gd name="connsiteX4-159" fmla="*/ 3056204 w 3059452"/>
              <a:gd name="connsiteY4-160" fmla="*/ 0 h 181968"/>
              <a:gd name="connsiteX0-161" fmla="*/ 3056204 w 3059452"/>
              <a:gd name="connsiteY0-162" fmla="*/ 0 h 181968"/>
              <a:gd name="connsiteX1-163" fmla="*/ 123425 w 3059452"/>
              <a:gd name="connsiteY1-164" fmla="*/ 73 h 181968"/>
              <a:gd name="connsiteX2-165" fmla="*/ 0 w 3059452"/>
              <a:gd name="connsiteY2-166" fmla="*/ 181968 h 181968"/>
              <a:gd name="connsiteX3-167" fmla="*/ 3059452 w 3059452"/>
              <a:gd name="connsiteY3-168" fmla="*/ 181895 h 181968"/>
              <a:gd name="connsiteX4-169" fmla="*/ 3056204 w 3059452"/>
              <a:gd name="connsiteY4-170" fmla="*/ 0 h 181968"/>
              <a:gd name="connsiteX0-171" fmla="*/ 3059609 w 3059904"/>
              <a:gd name="connsiteY0-172" fmla="*/ 0 h 181968"/>
              <a:gd name="connsiteX1-173" fmla="*/ 123425 w 3059904"/>
              <a:gd name="connsiteY1-174" fmla="*/ 73 h 181968"/>
              <a:gd name="connsiteX2-175" fmla="*/ 0 w 3059904"/>
              <a:gd name="connsiteY2-176" fmla="*/ 181968 h 181968"/>
              <a:gd name="connsiteX3-177" fmla="*/ 3059452 w 3059904"/>
              <a:gd name="connsiteY3-178" fmla="*/ 181895 h 181968"/>
              <a:gd name="connsiteX4-179" fmla="*/ 3059609 w 3059904"/>
              <a:gd name="connsiteY4-180" fmla="*/ 0 h 181968"/>
              <a:gd name="connsiteX0-181" fmla="*/ 3059609 w 3059904"/>
              <a:gd name="connsiteY0-182" fmla="*/ 0 h 181968"/>
              <a:gd name="connsiteX1-183" fmla="*/ 123425 w 3059904"/>
              <a:gd name="connsiteY1-184" fmla="*/ 73 h 181968"/>
              <a:gd name="connsiteX2-185" fmla="*/ 0 w 3059904"/>
              <a:gd name="connsiteY2-186" fmla="*/ 181968 h 181968"/>
              <a:gd name="connsiteX3-187" fmla="*/ 3059452 w 3059904"/>
              <a:gd name="connsiteY3-188" fmla="*/ 181895 h 181968"/>
              <a:gd name="connsiteX4-189" fmla="*/ 3059609 w 3059904"/>
              <a:gd name="connsiteY4-190" fmla="*/ 0 h 181968"/>
              <a:gd name="connsiteX0-191" fmla="*/ 3059609 w 3059904"/>
              <a:gd name="connsiteY0-192" fmla="*/ 0 h 181968"/>
              <a:gd name="connsiteX1-193" fmla="*/ 123425 w 3059904"/>
              <a:gd name="connsiteY1-194" fmla="*/ 73 h 181968"/>
              <a:gd name="connsiteX2-195" fmla="*/ 0 w 3059904"/>
              <a:gd name="connsiteY2-196" fmla="*/ 181968 h 181968"/>
              <a:gd name="connsiteX3-197" fmla="*/ 3059452 w 3059904"/>
              <a:gd name="connsiteY3-198" fmla="*/ 181520 h 181968"/>
              <a:gd name="connsiteX4-199" fmla="*/ 3059609 w 3059904"/>
              <a:gd name="connsiteY4-200" fmla="*/ 0 h 181968"/>
              <a:gd name="connsiteX0-201" fmla="*/ 3059609 w 3060587"/>
              <a:gd name="connsiteY0-202" fmla="*/ 0 h 181968"/>
              <a:gd name="connsiteX1-203" fmla="*/ 123425 w 3060587"/>
              <a:gd name="connsiteY1-204" fmla="*/ 73 h 181968"/>
              <a:gd name="connsiteX2-205" fmla="*/ 0 w 3060587"/>
              <a:gd name="connsiteY2-206" fmla="*/ 181968 h 181968"/>
              <a:gd name="connsiteX3-207" fmla="*/ 3060587 w 3060587"/>
              <a:gd name="connsiteY3-208" fmla="*/ 181520 h 181968"/>
              <a:gd name="connsiteX4-209" fmla="*/ 3059609 w 3060587"/>
              <a:gd name="connsiteY4-210" fmla="*/ 0 h 181968"/>
              <a:gd name="connsiteX0-211" fmla="*/ 3059609 w 3059949"/>
              <a:gd name="connsiteY0-212" fmla="*/ 0 h 181968"/>
              <a:gd name="connsiteX1-213" fmla="*/ 123425 w 3059949"/>
              <a:gd name="connsiteY1-214" fmla="*/ 73 h 181968"/>
              <a:gd name="connsiteX2-215" fmla="*/ 0 w 3059949"/>
              <a:gd name="connsiteY2-216" fmla="*/ 181968 h 181968"/>
              <a:gd name="connsiteX3-217" fmla="*/ 3059830 w 3059949"/>
              <a:gd name="connsiteY3-218" fmla="*/ 181895 h 181968"/>
              <a:gd name="connsiteX4-219" fmla="*/ 3059609 w 3059949"/>
              <a:gd name="connsiteY4-220" fmla="*/ 0 h 181968"/>
              <a:gd name="connsiteX0-221" fmla="*/ 3059609 w 3059949"/>
              <a:gd name="connsiteY0-222" fmla="*/ 677 h 181895"/>
              <a:gd name="connsiteX1-223" fmla="*/ 123425 w 3059949"/>
              <a:gd name="connsiteY1-224" fmla="*/ 0 h 181895"/>
              <a:gd name="connsiteX2-225" fmla="*/ 0 w 3059949"/>
              <a:gd name="connsiteY2-226" fmla="*/ 181895 h 181895"/>
              <a:gd name="connsiteX3-227" fmla="*/ 3059830 w 3059949"/>
              <a:gd name="connsiteY3-228" fmla="*/ 181822 h 181895"/>
              <a:gd name="connsiteX4-229" fmla="*/ 3059609 w 3059949"/>
              <a:gd name="connsiteY4-230" fmla="*/ 677 h 181895"/>
              <a:gd name="connsiteX0-231" fmla="*/ 3059609 w 3059904"/>
              <a:gd name="connsiteY0-232" fmla="*/ 677 h 181895"/>
              <a:gd name="connsiteX1-233" fmla="*/ 123425 w 3059904"/>
              <a:gd name="connsiteY1-234" fmla="*/ 0 h 181895"/>
              <a:gd name="connsiteX2-235" fmla="*/ 0 w 3059904"/>
              <a:gd name="connsiteY2-236" fmla="*/ 181895 h 181895"/>
              <a:gd name="connsiteX3-237" fmla="*/ 3059452 w 3059904"/>
              <a:gd name="connsiteY3-238" fmla="*/ 181822 h 181895"/>
              <a:gd name="connsiteX4-239" fmla="*/ 3059609 w 3059904"/>
              <a:gd name="connsiteY4-240" fmla="*/ 677 h 181895"/>
              <a:gd name="connsiteX0-241" fmla="*/ 3059609 w 3060062"/>
              <a:gd name="connsiteY0-242" fmla="*/ 677 h 181895"/>
              <a:gd name="connsiteX1-243" fmla="*/ 123425 w 3060062"/>
              <a:gd name="connsiteY1-244" fmla="*/ 0 h 181895"/>
              <a:gd name="connsiteX2-245" fmla="*/ 0 w 3060062"/>
              <a:gd name="connsiteY2-246" fmla="*/ 181895 h 181895"/>
              <a:gd name="connsiteX3-247" fmla="*/ 3059452 w 3060062"/>
              <a:gd name="connsiteY3-248" fmla="*/ 181822 h 181895"/>
              <a:gd name="connsiteX4-249" fmla="*/ 3059609 w 3060062"/>
              <a:gd name="connsiteY4-250" fmla="*/ 677 h 181895"/>
              <a:gd name="connsiteX0-251" fmla="*/ 3059609 w 3059729"/>
              <a:gd name="connsiteY0-252" fmla="*/ 677 h 181895"/>
              <a:gd name="connsiteX1-253" fmla="*/ 123425 w 3059729"/>
              <a:gd name="connsiteY1-254" fmla="*/ 0 h 181895"/>
              <a:gd name="connsiteX2-255" fmla="*/ 0 w 3059729"/>
              <a:gd name="connsiteY2-256" fmla="*/ 181895 h 181895"/>
              <a:gd name="connsiteX3-257" fmla="*/ 3059452 w 3059729"/>
              <a:gd name="connsiteY3-258" fmla="*/ 181822 h 181895"/>
              <a:gd name="connsiteX4-259" fmla="*/ 3059609 w 3059729"/>
              <a:gd name="connsiteY4-260" fmla="*/ 677 h 181895"/>
              <a:gd name="connsiteX0-261" fmla="*/ 3059609 w 3059609"/>
              <a:gd name="connsiteY0-262" fmla="*/ 677 h 181895"/>
              <a:gd name="connsiteX1-263" fmla="*/ 123425 w 3059609"/>
              <a:gd name="connsiteY1-264" fmla="*/ 0 h 181895"/>
              <a:gd name="connsiteX2-265" fmla="*/ 0 w 3059609"/>
              <a:gd name="connsiteY2-266" fmla="*/ 181895 h 181895"/>
              <a:gd name="connsiteX3-267" fmla="*/ 3059452 w 3059609"/>
              <a:gd name="connsiteY3-268" fmla="*/ 181822 h 181895"/>
              <a:gd name="connsiteX4-269" fmla="*/ 3059609 w 3059609"/>
              <a:gd name="connsiteY4-270" fmla="*/ 677 h 181895"/>
              <a:gd name="connsiteX0-271" fmla="*/ 3059609 w 3059609"/>
              <a:gd name="connsiteY0-272" fmla="*/ 677 h 181895"/>
              <a:gd name="connsiteX1-273" fmla="*/ 123425 w 3059609"/>
              <a:gd name="connsiteY1-274" fmla="*/ 0 h 181895"/>
              <a:gd name="connsiteX2-275" fmla="*/ 0 w 3059609"/>
              <a:gd name="connsiteY2-276" fmla="*/ 181895 h 181895"/>
              <a:gd name="connsiteX3-277" fmla="*/ 3059452 w 3059609"/>
              <a:gd name="connsiteY3-278" fmla="*/ 181822 h 181895"/>
              <a:gd name="connsiteX4-279" fmla="*/ 3059609 w 3059609"/>
              <a:gd name="connsiteY4-280" fmla="*/ 677 h 181895"/>
              <a:gd name="connsiteX0-281" fmla="*/ 3059609 w 3059609"/>
              <a:gd name="connsiteY0-282" fmla="*/ 677 h 181895"/>
              <a:gd name="connsiteX1-283" fmla="*/ 123425 w 3059609"/>
              <a:gd name="connsiteY1-284" fmla="*/ 0 h 181895"/>
              <a:gd name="connsiteX2-285" fmla="*/ 0 w 3059609"/>
              <a:gd name="connsiteY2-286" fmla="*/ 181895 h 181895"/>
              <a:gd name="connsiteX3-287" fmla="*/ 3059452 w 3059609"/>
              <a:gd name="connsiteY3-288" fmla="*/ 181822 h 181895"/>
              <a:gd name="connsiteX4-289" fmla="*/ 3059609 w 3059609"/>
              <a:gd name="connsiteY4-290" fmla="*/ 677 h 1818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9609" h="181895">
                <a:moveTo>
                  <a:pt x="3059609" y="677"/>
                </a:moveTo>
                <a:lnTo>
                  <a:pt x="123425" y="0"/>
                </a:lnTo>
                <a:lnTo>
                  <a:pt x="0" y="181895"/>
                </a:lnTo>
                <a:lnTo>
                  <a:pt x="3059452" y="181822"/>
                </a:lnTo>
                <a:cubicBezTo>
                  <a:pt x="3059530" y="91249"/>
                  <a:pt x="3059530" y="91249"/>
                  <a:pt x="3059609" y="677"/>
                </a:cubicBezTo>
                <a:close/>
              </a:path>
            </a:pathLst>
          </a:custGeom>
          <a:solidFill>
            <a:schemeClr val="bg1"/>
          </a:solidFill>
        </p:spPr>
        <p:txBody>
          <a:bodyPr vert="horz" wrap="square" lIns="90000" tIns="46800" rIns="90000" bIns="46800" numCol="1" rtlCol="0" anchor="t" anchorCtr="0" compatLnSpc="1"/>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1800" b="0" i="0" u="none" strike="noStrike" cap="none" normalizeH="0" baseline="0" noProof="0" dirty="0">
              <a:ln>
                <a:noFill/>
              </a:ln>
              <a:solidFill>
                <a:schemeClr val="tx1"/>
              </a:solidFill>
              <a:effectLst/>
              <a:latin typeface="Arial" panose="020B0604020202020204"/>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 Finanzierung">
    <p:spTree>
      <p:nvGrpSpPr>
        <p:cNvPr id="1" name=""/>
        <p:cNvGrpSpPr/>
        <p:nvPr/>
      </p:nvGrpSpPr>
      <p:grpSpPr>
        <a:xfrm>
          <a:off x="0" y="0"/>
          <a:ext cx="0" cy="0"/>
          <a:chOff x="0" y="0"/>
          <a:chExt cx="0" cy="0"/>
        </a:xfrm>
      </p:grpSpPr>
      <p:sp>
        <p:nvSpPr>
          <p:cNvPr id="5" name="Rechteck 4"/>
          <p:cNvSpPr/>
          <p:nvPr userDrawn="1"/>
        </p:nvSpPr>
        <p:spPr bwMode="gray">
          <a:xfrm>
            <a:off x="0" y="-1669"/>
            <a:ext cx="9144000" cy="5151600"/>
          </a:xfrm>
          <a:prstGeom prst="rect">
            <a:avLst/>
          </a:prstGeom>
          <a:solidFill>
            <a:srgbClr val="FBBA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2" name="Titel 1"/>
          <p:cNvSpPr>
            <a:spLocks noGrp="1"/>
          </p:cNvSpPr>
          <p:nvPr>
            <p:ph type="title" hasCustomPrompt="1"/>
          </p:nvPr>
        </p:nvSpPr>
        <p:spPr bwMode="gray">
          <a:xfrm>
            <a:off x="755576" y="3294323"/>
            <a:ext cx="7632000" cy="1008000"/>
          </a:xfrm>
          <a:prstGeom prst="rect">
            <a:avLst/>
          </a:prstGeom>
        </p:spPr>
        <p:txBody>
          <a:bodyPr anchor="b" anchorCtr="0"/>
          <a:lstStyle>
            <a:lvl1pPr>
              <a:defRPr sz="2200">
                <a:solidFill>
                  <a:schemeClr val="bg1"/>
                </a:solidFill>
              </a:defRPr>
            </a:lvl1pPr>
          </a:lstStyle>
          <a:p>
            <a:r>
              <a:rPr lang="de-DE"/>
              <a:t>Mastertitelformat bearbeiten</a:t>
            </a:r>
            <a:endParaRPr lang="de-DE" dirty="0"/>
          </a:p>
        </p:txBody>
      </p:sp>
      <p:sp>
        <p:nvSpPr>
          <p:cNvPr id="28" name="Textplatzhalter 27"/>
          <p:cNvSpPr>
            <a:spLocks noGrp="1"/>
          </p:cNvSpPr>
          <p:nvPr>
            <p:ph type="body" sz="quarter" idx="10" hasCustomPrompt="1"/>
          </p:nvPr>
        </p:nvSpPr>
        <p:spPr bwMode="gray">
          <a:xfrm>
            <a:off x="755650" y="4518371"/>
            <a:ext cx="7632700" cy="216000"/>
          </a:xfrm>
        </p:spPr>
        <p:txBody>
          <a:bodyPr/>
          <a:lstStyle>
            <a:lvl1pPr marL="0">
              <a:spcBef>
                <a:spcPts val="0"/>
              </a:spcBef>
              <a:spcAft>
                <a:spcPts val="0"/>
              </a:spcAft>
              <a:buFontTx/>
              <a:buNone/>
              <a:defRPr sz="1400" b="0">
                <a:solidFill>
                  <a:schemeClr val="bg1"/>
                </a:solidFill>
              </a:defRPr>
            </a:lvl1pPr>
            <a:lvl2pPr marL="0">
              <a:spcBef>
                <a:spcPts val="0"/>
              </a:spcBef>
              <a:spcAft>
                <a:spcPts val="0"/>
              </a:spcAft>
              <a:buFontTx/>
              <a:buNone/>
              <a:defRPr sz="1400" b="0">
                <a:solidFill>
                  <a:schemeClr val="bg1"/>
                </a:solidFill>
              </a:defRPr>
            </a:lvl2pPr>
            <a:lvl3pPr marL="0" indent="0">
              <a:spcBef>
                <a:spcPts val="0"/>
              </a:spcBef>
              <a:spcAft>
                <a:spcPts val="0"/>
              </a:spcAft>
              <a:buFontTx/>
              <a:buNone/>
              <a:defRPr sz="1400" b="0">
                <a:solidFill>
                  <a:schemeClr val="bg1"/>
                </a:solidFill>
              </a:defRPr>
            </a:lvl3pPr>
            <a:lvl4pPr marL="0" indent="0">
              <a:spcBef>
                <a:spcPts val="0"/>
              </a:spcBef>
              <a:spcAft>
                <a:spcPts val="0"/>
              </a:spcAft>
              <a:buFontTx/>
              <a:buNone/>
              <a:defRPr sz="1400" b="0">
                <a:solidFill>
                  <a:schemeClr val="bg1"/>
                </a:solidFill>
              </a:defRPr>
            </a:lvl4pPr>
            <a:lvl5pPr marL="0" indent="0">
              <a:spcBef>
                <a:spcPts val="0"/>
              </a:spcBef>
              <a:spcAft>
                <a:spcPts val="0"/>
              </a:spcAft>
              <a:buFontTx/>
              <a:buNone/>
              <a:defRPr sz="1400" b="0">
                <a:solidFill>
                  <a:schemeClr val="bg1"/>
                </a:solidFill>
              </a:defRPr>
            </a:lvl5pPr>
            <a:lvl6pPr marL="0" indent="0">
              <a:spcBef>
                <a:spcPts val="0"/>
              </a:spcBef>
              <a:spcAft>
                <a:spcPts val="0"/>
              </a:spcAft>
              <a:buFontTx/>
              <a:buNone/>
              <a:defRPr sz="1400" b="0">
                <a:solidFill>
                  <a:schemeClr val="bg1"/>
                </a:solidFill>
              </a:defRPr>
            </a:lvl6pPr>
            <a:lvl7pPr marL="0" indent="0">
              <a:spcBef>
                <a:spcPts val="0"/>
              </a:spcBef>
              <a:spcAft>
                <a:spcPts val="0"/>
              </a:spcAft>
              <a:buFontTx/>
              <a:buNone/>
              <a:defRPr sz="1400" b="0">
                <a:solidFill>
                  <a:schemeClr val="bg1"/>
                </a:solidFill>
              </a:defRPr>
            </a:lvl7pPr>
            <a:lvl8pPr marL="0" indent="0">
              <a:spcBef>
                <a:spcPts val="0"/>
              </a:spcBef>
              <a:spcAft>
                <a:spcPts val="0"/>
              </a:spcAft>
              <a:buFontTx/>
              <a:buNone/>
              <a:defRPr sz="1400" b="0">
                <a:solidFill>
                  <a:schemeClr val="bg1"/>
                </a:solidFill>
              </a:defRPr>
            </a:lvl8pPr>
            <a:lvl9pPr marL="0" indent="0">
              <a:spcBef>
                <a:spcPts val="0"/>
              </a:spcBef>
              <a:spcAft>
                <a:spcPts val="0"/>
              </a:spcAft>
              <a:buFontTx/>
              <a:buNone/>
              <a:defRPr sz="1400" b="0">
                <a:solidFill>
                  <a:schemeClr val="bg1"/>
                </a:solidFill>
              </a:defRPr>
            </a:lvl9pPr>
          </a:lstStyle>
          <a:p>
            <a:pPr lvl="0"/>
            <a:r>
              <a:rPr lang="de-DE"/>
              <a:t>Mastertextformat bearbeiten</a:t>
            </a:r>
          </a:p>
        </p:txBody>
      </p:sp>
      <p:pic>
        <p:nvPicPr>
          <p:cNvPr id="20" name="Grafik 19"/>
          <p:cNvPicPr>
            <a:picLocks noChangeAspect="1"/>
          </p:cNvPicPr>
          <p:nvPr userDrawn="1"/>
        </p:nvPicPr>
        <p:blipFill>
          <a:blip r:embed="rId2" cstate="screen">
            <a:extLst>
              <a:ext uri="{96DAC541-7B7A-43D3-8B79-37D633B846F1}">
                <asvg:svgBlip xmlns:asvg="http://schemas.microsoft.com/office/drawing/2016/SVG/main" r:embed="rId3"/>
              </a:ext>
            </a:extLst>
          </a:blip>
          <a:stretch>
            <a:fillRect/>
          </a:stretch>
        </p:blipFill>
        <p:spPr bwMode="gray">
          <a:xfrm>
            <a:off x="7668345" y="305915"/>
            <a:ext cx="1156212" cy="324000"/>
          </a:xfrm>
          <a:prstGeom prst="rect">
            <a:avLst/>
          </a:prstGeom>
        </p:spPr>
      </p:pic>
      <p:grpSp>
        <p:nvGrpSpPr>
          <p:cNvPr id="21" name="Gruppieren 20"/>
          <p:cNvGrpSpPr/>
          <p:nvPr userDrawn="1"/>
        </p:nvGrpSpPr>
        <p:grpSpPr bwMode="gray">
          <a:xfrm>
            <a:off x="323528" y="-128669"/>
            <a:ext cx="8496944" cy="54050"/>
            <a:chOff x="431371" y="-243408"/>
            <a:chExt cx="11329258" cy="216000"/>
          </a:xfrm>
        </p:grpSpPr>
        <p:cxnSp>
          <p:nvCxnSpPr>
            <p:cNvPr id="22" name="Gerader Verbinder 21"/>
            <p:cNvCxnSpPr/>
            <p:nvPr userDrawn="1"/>
          </p:nvCxnSpPr>
          <p:spPr bwMode="gray">
            <a:xfrm>
              <a:off x="431371"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userDrawn="1"/>
          </p:nvCxnSpPr>
          <p:spPr bwMode="gray">
            <a:xfrm>
              <a:off x="3983765"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userDrawn="1"/>
          </p:nvCxnSpPr>
          <p:spPr bwMode="gray">
            <a:xfrm>
              <a:off x="4367808"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userDrawn="1"/>
          </p:nvCxnSpPr>
          <p:spPr bwMode="gray">
            <a:xfrm>
              <a:off x="5903979"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p:nvPr userDrawn="1"/>
          </p:nvCxnSpPr>
          <p:spPr bwMode="gray">
            <a:xfrm>
              <a:off x="6288021"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p:cNvCxnSpPr/>
            <p:nvPr userDrawn="1"/>
          </p:nvCxnSpPr>
          <p:spPr bwMode="gray">
            <a:xfrm>
              <a:off x="7824192"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userDrawn="1"/>
          </p:nvCxnSpPr>
          <p:spPr bwMode="gray">
            <a:xfrm>
              <a:off x="8208235"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userDrawn="1"/>
          </p:nvCxnSpPr>
          <p:spPr bwMode="gray">
            <a:xfrm>
              <a:off x="11760629"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uppieren 30"/>
          <p:cNvGrpSpPr/>
          <p:nvPr userDrawn="1"/>
        </p:nvGrpSpPr>
        <p:grpSpPr bwMode="gray">
          <a:xfrm>
            <a:off x="-126516" y="1133971"/>
            <a:ext cx="54000" cy="3600400"/>
            <a:chOff x="-456728" y="1510563"/>
            <a:chExt cx="216000" cy="4796092"/>
          </a:xfrm>
        </p:grpSpPr>
        <p:cxnSp>
          <p:nvCxnSpPr>
            <p:cNvPr id="32" name="Gerader Verbinder 31"/>
            <p:cNvCxnSpPr/>
            <p:nvPr userDrawn="1"/>
          </p:nvCxnSpPr>
          <p:spPr bwMode="gray">
            <a:xfrm>
              <a:off x="-456728" y="1510563"/>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userDrawn="1"/>
          </p:nvCxnSpPr>
          <p:spPr bwMode="gray">
            <a:xfrm>
              <a:off x="-456728" y="6306655"/>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Freihandform 57"/>
          <p:cNvSpPr>
            <a:spLocks noChangeAspect="1"/>
          </p:cNvSpPr>
          <p:nvPr userDrawn="1"/>
        </p:nvSpPr>
        <p:spPr bwMode="gray">
          <a:xfrm>
            <a:off x="6084000" y="4964713"/>
            <a:ext cx="3060000" cy="183550"/>
          </a:xfrm>
          <a:custGeom>
            <a:avLst/>
            <a:gdLst>
              <a:gd name="connsiteX0" fmla="*/ 2624404 w 2627652"/>
              <a:gd name="connsiteY0" fmla="*/ 0 h 185143"/>
              <a:gd name="connsiteX1" fmla="*/ 123425 w 2627652"/>
              <a:gd name="connsiteY1" fmla="*/ 3248 h 185143"/>
              <a:gd name="connsiteX2" fmla="*/ 0 w 2627652"/>
              <a:gd name="connsiteY2" fmla="*/ 185143 h 185143"/>
              <a:gd name="connsiteX3" fmla="*/ 2627652 w 2627652"/>
              <a:gd name="connsiteY3" fmla="*/ 181895 h 185143"/>
              <a:gd name="connsiteX4" fmla="*/ 2624404 w 2627652"/>
              <a:gd name="connsiteY4" fmla="*/ 0 h 185143"/>
              <a:gd name="connsiteX0-1" fmla="*/ 2529154 w 2627652"/>
              <a:gd name="connsiteY0-2" fmla="*/ 3102 h 181895"/>
              <a:gd name="connsiteX1-3" fmla="*/ 123425 w 2627652"/>
              <a:gd name="connsiteY1-4" fmla="*/ 0 h 181895"/>
              <a:gd name="connsiteX2-5" fmla="*/ 0 w 2627652"/>
              <a:gd name="connsiteY2-6" fmla="*/ 181895 h 181895"/>
              <a:gd name="connsiteX3-7" fmla="*/ 2627652 w 2627652"/>
              <a:gd name="connsiteY3-8" fmla="*/ 178647 h 181895"/>
              <a:gd name="connsiteX4-9" fmla="*/ 2529154 w 2627652"/>
              <a:gd name="connsiteY4-10" fmla="*/ 3102 h 181895"/>
              <a:gd name="connsiteX0-11" fmla="*/ 2630754 w 2630901"/>
              <a:gd name="connsiteY0-12" fmla="*/ 6277 h 181895"/>
              <a:gd name="connsiteX1-13" fmla="*/ 123425 w 2630901"/>
              <a:gd name="connsiteY1-14" fmla="*/ 0 h 181895"/>
              <a:gd name="connsiteX2-15" fmla="*/ 0 w 2630901"/>
              <a:gd name="connsiteY2-16" fmla="*/ 181895 h 181895"/>
              <a:gd name="connsiteX3-17" fmla="*/ 2627652 w 2630901"/>
              <a:gd name="connsiteY3-18" fmla="*/ 178647 h 181895"/>
              <a:gd name="connsiteX4-19" fmla="*/ 2630754 w 2630901"/>
              <a:gd name="connsiteY4-20" fmla="*/ 6277 h 181895"/>
              <a:gd name="connsiteX0-21" fmla="*/ 2630754 w 2630901"/>
              <a:gd name="connsiteY0-22" fmla="*/ 0 h 181968"/>
              <a:gd name="connsiteX1-23" fmla="*/ 123425 w 2630901"/>
              <a:gd name="connsiteY1-24" fmla="*/ 73 h 181968"/>
              <a:gd name="connsiteX2-25" fmla="*/ 0 w 2630901"/>
              <a:gd name="connsiteY2-26" fmla="*/ 181968 h 181968"/>
              <a:gd name="connsiteX3-27" fmla="*/ 2627652 w 2630901"/>
              <a:gd name="connsiteY3-28" fmla="*/ 178720 h 181968"/>
              <a:gd name="connsiteX4-29" fmla="*/ 2630754 w 2630901"/>
              <a:gd name="connsiteY4-30" fmla="*/ 0 h 181968"/>
              <a:gd name="connsiteX0-31" fmla="*/ 2630754 w 2634002"/>
              <a:gd name="connsiteY0-32" fmla="*/ 0 h 181968"/>
              <a:gd name="connsiteX1-33" fmla="*/ 123425 w 2634002"/>
              <a:gd name="connsiteY1-34" fmla="*/ 73 h 181968"/>
              <a:gd name="connsiteX2-35" fmla="*/ 0 w 2634002"/>
              <a:gd name="connsiteY2-36" fmla="*/ 181968 h 181968"/>
              <a:gd name="connsiteX3-37" fmla="*/ 2634002 w 2634002"/>
              <a:gd name="connsiteY3-38" fmla="*/ 178720 h 181968"/>
              <a:gd name="connsiteX4-39" fmla="*/ 2630754 w 2634002"/>
              <a:gd name="connsiteY4-40" fmla="*/ 0 h 181968"/>
              <a:gd name="connsiteX0-41" fmla="*/ 2630754 w 2630759"/>
              <a:gd name="connsiteY0-42" fmla="*/ 0 h 181968"/>
              <a:gd name="connsiteX1-43" fmla="*/ 123425 w 2630759"/>
              <a:gd name="connsiteY1-44" fmla="*/ 73 h 181968"/>
              <a:gd name="connsiteX2-45" fmla="*/ 0 w 2630759"/>
              <a:gd name="connsiteY2-46" fmla="*/ 181968 h 181968"/>
              <a:gd name="connsiteX3-47" fmla="*/ 2468902 w 2630759"/>
              <a:gd name="connsiteY3-48" fmla="*/ 118395 h 181968"/>
              <a:gd name="connsiteX4-49" fmla="*/ 2630754 w 2630759"/>
              <a:gd name="connsiteY4-50" fmla="*/ 0 h 181968"/>
              <a:gd name="connsiteX0-51" fmla="*/ 2630754 w 2631075"/>
              <a:gd name="connsiteY0-52" fmla="*/ 0 h 181968"/>
              <a:gd name="connsiteX1-53" fmla="*/ 123425 w 2631075"/>
              <a:gd name="connsiteY1-54" fmla="*/ 73 h 181968"/>
              <a:gd name="connsiteX2-55" fmla="*/ 0 w 2631075"/>
              <a:gd name="connsiteY2-56" fmla="*/ 181968 h 181968"/>
              <a:gd name="connsiteX3-57" fmla="*/ 2630827 w 2631075"/>
              <a:gd name="connsiteY3-58" fmla="*/ 181895 h 181968"/>
              <a:gd name="connsiteX4-59" fmla="*/ 2630754 w 2631075"/>
              <a:gd name="connsiteY4-60" fmla="*/ 0 h 181968"/>
              <a:gd name="connsiteX0-61" fmla="*/ 3046679 w 3046681"/>
              <a:gd name="connsiteY0-62" fmla="*/ 0 h 181968"/>
              <a:gd name="connsiteX1-63" fmla="*/ 123425 w 3046681"/>
              <a:gd name="connsiteY1-64" fmla="*/ 73 h 181968"/>
              <a:gd name="connsiteX2-65" fmla="*/ 0 w 3046681"/>
              <a:gd name="connsiteY2-66" fmla="*/ 181968 h 181968"/>
              <a:gd name="connsiteX3-67" fmla="*/ 2630827 w 3046681"/>
              <a:gd name="connsiteY3-68" fmla="*/ 181895 h 181968"/>
              <a:gd name="connsiteX4-69" fmla="*/ 3046679 w 3046681"/>
              <a:gd name="connsiteY4-70" fmla="*/ 0 h 181968"/>
              <a:gd name="connsiteX0-71" fmla="*/ 3046679 w 3049927"/>
              <a:gd name="connsiteY0-72" fmla="*/ 0 h 181968"/>
              <a:gd name="connsiteX1-73" fmla="*/ 123425 w 3049927"/>
              <a:gd name="connsiteY1-74" fmla="*/ 73 h 181968"/>
              <a:gd name="connsiteX2-75" fmla="*/ 0 w 3049927"/>
              <a:gd name="connsiteY2-76" fmla="*/ 181968 h 181968"/>
              <a:gd name="connsiteX3-77" fmla="*/ 3049927 w 3049927"/>
              <a:gd name="connsiteY3-78" fmla="*/ 181895 h 181968"/>
              <a:gd name="connsiteX4-79" fmla="*/ 3046679 w 3049927"/>
              <a:gd name="connsiteY4-80" fmla="*/ 0 h 181968"/>
              <a:gd name="connsiteX0-81" fmla="*/ 3056204 w 3056300"/>
              <a:gd name="connsiteY0-82" fmla="*/ 0 h 181968"/>
              <a:gd name="connsiteX1-83" fmla="*/ 123425 w 3056300"/>
              <a:gd name="connsiteY1-84" fmla="*/ 73 h 181968"/>
              <a:gd name="connsiteX2-85" fmla="*/ 0 w 3056300"/>
              <a:gd name="connsiteY2-86" fmla="*/ 181968 h 181968"/>
              <a:gd name="connsiteX3-87" fmla="*/ 3049927 w 3056300"/>
              <a:gd name="connsiteY3-88" fmla="*/ 181895 h 181968"/>
              <a:gd name="connsiteX4-89" fmla="*/ 3056204 w 3056300"/>
              <a:gd name="connsiteY4-90" fmla="*/ 0 h 181968"/>
              <a:gd name="connsiteX0-91" fmla="*/ 2980004 w 3049927"/>
              <a:gd name="connsiteY0-92" fmla="*/ 0 h 181968"/>
              <a:gd name="connsiteX1-93" fmla="*/ 123425 w 3049927"/>
              <a:gd name="connsiteY1-94" fmla="*/ 73 h 181968"/>
              <a:gd name="connsiteX2-95" fmla="*/ 0 w 3049927"/>
              <a:gd name="connsiteY2-96" fmla="*/ 181968 h 181968"/>
              <a:gd name="connsiteX3-97" fmla="*/ 3049927 w 3049927"/>
              <a:gd name="connsiteY3-98" fmla="*/ 181895 h 181968"/>
              <a:gd name="connsiteX4-99" fmla="*/ 2980004 w 3049927"/>
              <a:gd name="connsiteY4-100" fmla="*/ 0 h 181968"/>
              <a:gd name="connsiteX0-101" fmla="*/ 2980004 w 2980039"/>
              <a:gd name="connsiteY0-102" fmla="*/ 0 h 181968"/>
              <a:gd name="connsiteX1-103" fmla="*/ 123425 w 2980039"/>
              <a:gd name="connsiteY1-104" fmla="*/ 73 h 181968"/>
              <a:gd name="connsiteX2-105" fmla="*/ 0 w 2980039"/>
              <a:gd name="connsiteY2-106" fmla="*/ 181968 h 181968"/>
              <a:gd name="connsiteX3-107" fmla="*/ 2957852 w 2980039"/>
              <a:gd name="connsiteY3-108" fmla="*/ 175545 h 181968"/>
              <a:gd name="connsiteX4-109" fmla="*/ 2980004 w 2980039"/>
              <a:gd name="connsiteY4-110" fmla="*/ 0 h 181968"/>
              <a:gd name="connsiteX0-111" fmla="*/ 2980004 w 3059452"/>
              <a:gd name="connsiteY0-112" fmla="*/ 0 h 181968"/>
              <a:gd name="connsiteX1-113" fmla="*/ 123425 w 3059452"/>
              <a:gd name="connsiteY1-114" fmla="*/ 73 h 181968"/>
              <a:gd name="connsiteX2-115" fmla="*/ 0 w 3059452"/>
              <a:gd name="connsiteY2-116" fmla="*/ 181968 h 181968"/>
              <a:gd name="connsiteX3-117" fmla="*/ 3059452 w 3059452"/>
              <a:gd name="connsiteY3-118" fmla="*/ 175545 h 181968"/>
              <a:gd name="connsiteX4-119" fmla="*/ 2980004 w 3059452"/>
              <a:gd name="connsiteY4-120" fmla="*/ 0 h 181968"/>
              <a:gd name="connsiteX0-121" fmla="*/ 3056204 w 3059452"/>
              <a:gd name="connsiteY0-122" fmla="*/ 0 h 181968"/>
              <a:gd name="connsiteX1-123" fmla="*/ 123425 w 3059452"/>
              <a:gd name="connsiteY1-124" fmla="*/ 73 h 181968"/>
              <a:gd name="connsiteX2-125" fmla="*/ 0 w 3059452"/>
              <a:gd name="connsiteY2-126" fmla="*/ 181968 h 181968"/>
              <a:gd name="connsiteX3-127" fmla="*/ 3059452 w 3059452"/>
              <a:gd name="connsiteY3-128" fmla="*/ 175545 h 181968"/>
              <a:gd name="connsiteX4-129" fmla="*/ 3056204 w 3059452"/>
              <a:gd name="connsiteY4-130" fmla="*/ 0 h 181968"/>
              <a:gd name="connsiteX0-131" fmla="*/ 3056204 w 3059452"/>
              <a:gd name="connsiteY0-132" fmla="*/ 0 h 181968"/>
              <a:gd name="connsiteX1-133" fmla="*/ 123425 w 3059452"/>
              <a:gd name="connsiteY1-134" fmla="*/ 73 h 181968"/>
              <a:gd name="connsiteX2-135" fmla="*/ 0 w 3059452"/>
              <a:gd name="connsiteY2-136" fmla="*/ 181968 h 181968"/>
              <a:gd name="connsiteX3-137" fmla="*/ 3059452 w 3059452"/>
              <a:gd name="connsiteY3-138" fmla="*/ 108870 h 181968"/>
              <a:gd name="connsiteX4-139" fmla="*/ 3056204 w 3059452"/>
              <a:gd name="connsiteY4-140" fmla="*/ 0 h 181968"/>
              <a:gd name="connsiteX0-141" fmla="*/ 3056204 w 3056525"/>
              <a:gd name="connsiteY0-142" fmla="*/ 0 h 185070"/>
              <a:gd name="connsiteX1-143" fmla="*/ 123425 w 3056525"/>
              <a:gd name="connsiteY1-144" fmla="*/ 73 h 185070"/>
              <a:gd name="connsiteX2-145" fmla="*/ 0 w 3056525"/>
              <a:gd name="connsiteY2-146" fmla="*/ 181968 h 185070"/>
              <a:gd name="connsiteX3-147" fmla="*/ 3056277 w 3056525"/>
              <a:gd name="connsiteY3-148" fmla="*/ 185070 h 185070"/>
              <a:gd name="connsiteX4-149" fmla="*/ 3056204 w 3056525"/>
              <a:gd name="connsiteY4-150" fmla="*/ 0 h 185070"/>
              <a:gd name="connsiteX0-151" fmla="*/ 3056204 w 3059452"/>
              <a:gd name="connsiteY0-152" fmla="*/ 0 h 181968"/>
              <a:gd name="connsiteX1-153" fmla="*/ 123425 w 3059452"/>
              <a:gd name="connsiteY1-154" fmla="*/ 73 h 181968"/>
              <a:gd name="connsiteX2-155" fmla="*/ 0 w 3059452"/>
              <a:gd name="connsiteY2-156" fmla="*/ 181968 h 181968"/>
              <a:gd name="connsiteX3-157" fmla="*/ 3059452 w 3059452"/>
              <a:gd name="connsiteY3-158" fmla="*/ 118395 h 181968"/>
              <a:gd name="connsiteX4-159" fmla="*/ 3056204 w 3059452"/>
              <a:gd name="connsiteY4-160" fmla="*/ 0 h 181968"/>
              <a:gd name="connsiteX0-161" fmla="*/ 3056204 w 3059452"/>
              <a:gd name="connsiteY0-162" fmla="*/ 0 h 181968"/>
              <a:gd name="connsiteX1-163" fmla="*/ 123425 w 3059452"/>
              <a:gd name="connsiteY1-164" fmla="*/ 73 h 181968"/>
              <a:gd name="connsiteX2-165" fmla="*/ 0 w 3059452"/>
              <a:gd name="connsiteY2-166" fmla="*/ 181968 h 181968"/>
              <a:gd name="connsiteX3-167" fmla="*/ 3059452 w 3059452"/>
              <a:gd name="connsiteY3-168" fmla="*/ 181895 h 181968"/>
              <a:gd name="connsiteX4-169" fmla="*/ 3056204 w 3059452"/>
              <a:gd name="connsiteY4-170" fmla="*/ 0 h 181968"/>
              <a:gd name="connsiteX0-171" fmla="*/ 3059609 w 3059904"/>
              <a:gd name="connsiteY0-172" fmla="*/ 0 h 181968"/>
              <a:gd name="connsiteX1-173" fmla="*/ 123425 w 3059904"/>
              <a:gd name="connsiteY1-174" fmla="*/ 73 h 181968"/>
              <a:gd name="connsiteX2-175" fmla="*/ 0 w 3059904"/>
              <a:gd name="connsiteY2-176" fmla="*/ 181968 h 181968"/>
              <a:gd name="connsiteX3-177" fmla="*/ 3059452 w 3059904"/>
              <a:gd name="connsiteY3-178" fmla="*/ 181895 h 181968"/>
              <a:gd name="connsiteX4-179" fmla="*/ 3059609 w 3059904"/>
              <a:gd name="connsiteY4-180" fmla="*/ 0 h 181968"/>
              <a:gd name="connsiteX0-181" fmla="*/ 3059609 w 3059904"/>
              <a:gd name="connsiteY0-182" fmla="*/ 0 h 181968"/>
              <a:gd name="connsiteX1-183" fmla="*/ 123425 w 3059904"/>
              <a:gd name="connsiteY1-184" fmla="*/ 73 h 181968"/>
              <a:gd name="connsiteX2-185" fmla="*/ 0 w 3059904"/>
              <a:gd name="connsiteY2-186" fmla="*/ 181968 h 181968"/>
              <a:gd name="connsiteX3-187" fmla="*/ 3059452 w 3059904"/>
              <a:gd name="connsiteY3-188" fmla="*/ 181895 h 181968"/>
              <a:gd name="connsiteX4-189" fmla="*/ 3059609 w 3059904"/>
              <a:gd name="connsiteY4-190" fmla="*/ 0 h 181968"/>
              <a:gd name="connsiteX0-191" fmla="*/ 3059609 w 3059904"/>
              <a:gd name="connsiteY0-192" fmla="*/ 0 h 181968"/>
              <a:gd name="connsiteX1-193" fmla="*/ 123425 w 3059904"/>
              <a:gd name="connsiteY1-194" fmla="*/ 73 h 181968"/>
              <a:gd name="connsiteX2-195" fmla="*/ 0 w 3059904"/>
              <a:gd name="connsiteY2-196" fmla="*/ 181968 h 181968"/>
              <a:gd name="connsiteX3-197" fmla="*/ 3059452 w 3059904"/>
              <a:gd name="connsiteY3-198" fmla="*/ 181520 h 181968"/>
              <a:gd name="connsiteX4-199" fmla="*/ 3059609 w 3059904"/>
              <a:gd name="connsiteY4-200" fmla="*/ 0 h 181968"/>
              <a:gd name="connsiteX0-201" fmla="*/ 3059609 w 3060587"/>
              <a:gd name="connsiteY0-202" fmla="*/ 0 h 181968"/>
              <a:gd name="connsiteX1-203" fmla="*/ 123425 w 3060587"/>
              <a:gd name="connsiteY1-204" fmla="*/ 73 h 181968"/>
              <a:gd name="connsiteX2-205" fmla="*/ 0 w 3060587"/>
              <a:gd name="connsiteY2-206" fmla="*/ 181968 h 181968"/>
              <a:gd name="connsiteX3-207" fmla="*/ 3060587 w 3060587"/>
              <a:gd name="connsiteY3-208" fmla="*/ 181520 h 181968"/>
              <a:gd name="connsiteX4-209" fmla="*/ 3059609 w 3060587"/>
              <a:gd name="connsiteY4-210" fmla="*/ 0 h 181968"/>
              <a:gd name="connsiteX0-211" fmla="*/ 3059609 w 3059949"/>
              <a:gd name="connsiteY0-212" fmla="*/ 0 h 181968"/>
              <a:gd name="connsiteX1-213" fmla="*/ 123425 w 3059949"/>
              <a:gd name="connsiteY1-214" fmla="*/ 73 h 181968"/>
              <a:gd name="connsiteX2-215" fmla="*/ 0 w 3059949"/>
              <a:gd name="connsiteY2-216" fmla="*/ 181968 h 181968"/>
              <a:gd name="connsiteX3-217" fmla="*/ 3059830 w 3059949"/>
              <a:gd name="connsiteY3-218" fmla="*/ 181895 h 181968"/>
              <a:gd name="connsiteX4-219" fmla="*/ 3059609 w 3059949"/>
              <a:gd name="connsiteY4-220" fmla="*/ 0 h 181968"/>
              <a:gd name="connsiteX0-221" fmla="*/ 3059609 w 3059949"/>
              <a:gd name="connsiteY0-222" fmla="*/ 677 h 181895"/>
              <a:gd name="connsiteX1-223" fmla="*/ 123425 w 3059949"/>
              <a:gd name="connsiteY1-224" fmla="*/ 0 h 181895"/>
              <a:gd name="connsiteX2-225" fmla="*/ 0 w 3059949"/>
              <a:gd name="connsiteY2-226" fmla="*/ 181895 h 181895"/>
              <a:gd name="connsiteX3-227" fmla="*/ 3059830 w 3059949"/>
              <a:gd name="connsiteY3-228" fmla="*/ 181822 h 181895"/>
              <a:gd name="connsiteX4-229" fmla="*/ 3059609 w 3059949"/>
              <a:gd name="connsiteY4-230" fmla="*/ 677 h 181895"/>
              <a:gd name="connsiteX0-231" fmla="*/ 3059609 w 3059904"/>
              <a:gd name="connsiteY0-232" fmla="*/ 677 h 181895"/>
              <a:gd name="connsiteX1-233" fmla="*/ 123425 w 3059904"/>
              <a:gd name="connsiteY1-234" fmla="*/ 0 h 181895"/>
              <a:gd name="connsiteX2-235" fmla="*/ 0 w 3059904"/>
              <a:gd name="connsiteY2-236" fmla="*/ 181895 h 181895"/>
              <a:gd name="connsiteX3-237" fmla="*/ 3059452 w 3059904"/>
              <a:gd name="connsiteY3-238" fmla="*/ 181822 h 181895"/>
              <a:gd name="connsiteX4-239" fmla="*/ 3059609 w 3059904"/>
              <a:gd name="connsiteY4-240" fmla="*/ 677 h 181895"/>
              <a:gd name="connsiteX0-241" fmla="*/ 3059609 w 3060062"/>
              <a:gd name="connsiteY0-242" fmla="*/ 677 h 181895"/>
              <a:gd name="connsiteX1-243" fmla="*/ 123425 w 3060062"/>
              <a:gd name="connsiteY1-244" fmla="*/ 0 h 181895"/>
              <a:gd name="connsiteX2-245" fmla="*/ 0 w 3060062"/>
              <a:gd name="connsiteY2-246" fmla="*/ 181895 h 181895"/>
              <a:gd name="connsiteX3-247" fmla="*/ 3059452 w 3060062"/>
              <a:gd name="connsiteY3-248" fmla="*/ 181822 h 181895"/>
              <a:gd name="connsiteX4-249" fmla="*/ 3059609 w 3060062"/>
              <a:gd name="connsiteY4-250" fmla="*/ 677 h 181895"/>
              <a:gd name="connsiteX0-251" fmla="*/ 3059609 w 3059729"/>
              <a:gd name="connsiteY0-252" fmla="*/ 677 h 181895"/>
              <a:gd name="connsiteX1-253" fmla="*/ 123425 w 3059729"/>
              <a:gd name="connsiteY1-254" fmla="*/ 0 h 181895"/>
              <a:gd name="connsiteX2-255" fmla="*/ 0 w 3059729"/>
              <a:gd name="connsiteY2-256" fmla="*/ 181895 h 181895"/>
              <a:gd name="connsiteX3-257" fmla="*/ 3059452 w 3059729"/>
              <a:gd name="connsiteY3-258" fmla="*/ 181822 h 181895"/>
              <a:gd name="connsiteX4-259" fmla="*/ 3059609 w 3059729"/>
              <a:gd name="connsiteY4-260" fmla="*/ 677 h 181895"/>
              <a:gd name="connsiteX0-261" fmla="*/ 3059609 w 3059609"/>
              <a:gd name="connsiteY0-262" fmla="*/ 677 h 181895"/>
              <a:gd name="connsiteX1-263" fmla="*/ 123425 w 3059609"/>
              <a:gd name="connsiteY1-264" fmla="*/ 0 h 181895"/>
              <a:gd name="connsiteX2-265" fmla="*/ 0 w 3059609"/>
              <a:gd name="connsiteY2-266" fmla="*/ 181895 h 181895"/>
              <a:gd name="connsiteX3-267" fmla="*/ 3059452 w 3059609"/>
              <a:gd name="connsiteY3-268" fmla="*/ 181822 h 181895"/>
              <a:gd name="connsiteX4-269" fmla="*/ 3059609 w 3059609"/>
              <a:gd name="connsiteY4-270" fmla="*/ 677 h 181895"/>
              <a:gd name="connsiteX0-271" fmla="*/ 3059609 w 3059609"/>
              <a:gd name="connsiteY0-272" fmla="*/ 677 h 181895"/>
              <a:gd name="connsiteX1-273" fmla="*/ 123425 w 3059609"/>
              <a:gd name="connsiteY1-274" fmla="*/ 0 h 181895"/>
              <a:gd name="connsiteX2-275" fmla="*/ 0 w 3059609"/>
              <a:gd name="connsiteY2-276" fmla="*/ 181895 h 181895"/>
              <a:gd name="connsiteX3-277" fmla="*/ 3059452 w 3059609"/>
              <a:gd name="connsiteY3-278" fmla="*/ 181822 h 181895"/>
              <a:gd name="connsiteX4-279" fmla="*/ 3059609 w 3059609"/>
              <a:gd name="connsiteY4-280" fmla="*/ 677 h 181895"/>
              <a:gd name="connsiteX0-281" fmla="*/ 3059609 w 3059609"/>
              <a:gd name="connsiteY0-282" fmla="*/ 677 h 181895"/>
              <a:gd name="connsiteX1-283" fmla="*/ 123425 w 3059609"/>
              <a:gd name="connsiteY1-284" fmla="*/ 0 h 181895"/>
              <a:gd name="connsiteX2-285" fmla="*/ 0 w 3059609"/>
              <a:gd name="connsiteY2-286" fmla="*/ 181895 h 181895"/>
              <a:gd name="connsiteX3-287" fmla="*/ 3059452 w 3059609"/>
              <a:gd name="connsiteY3-288" fmla="*/ 181822 h 181895"/>
              <a:gd name="connsiteX4-289" fmla="*/ 3059609 w 3059609"/>
              <a:gd name="connsiteY4-290" fmla="*/ 677 h 1818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9609" h="181895">
                <a:moveTo>
                  <a:pt x="3059609" y="677"/>
                </a:moveTo>
                <a:lnTo>
                  <a:pt x="123425" y="0"/>
                </a:lnTo>
                <a:lnTo>
                  <a:pt x="0" y="181895"/>
                </a:lnTo>
                <a:lnTo>
                  <a:pt x="3059452" y="181822"/>
                </a:lnTo>
                <a:cubicBezTo>
                  <a:pt x="3059530" y="91249"/>
                  <a:pt x="3059530" y="91249"/>
                  <a:pt x="3059609" y="677"/>
                </a:cubicBezTo>
                <a:close/>
              </a:path>
            </a:pathLst>
          </a:custGeom>
          <a:solidFill>
            <a:schemeClr val="bg1"/>
          </a:solidFill>
        </p:spPr>
        <p:txBody>
          <a:bodyPr vert="horz" wrap="square" lIns="90000" tIns="46800" rIns="90000" bIns="46800" numCol="1" rtlCol="0" anchor="t" anchorCtr="0" compatLnSpc="1"/>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1800" b="0" i="0" u="none" strike="noStrike" cap="none" normalizeH="0" baseline="0" noProof="0" dirty="0">
              <a:ln>
                <a:noFill/>
              </a:ln>
              <a:solidFill>
                <a:schemeClr val="tx1"/>
              </a:solidFill>
              <a:effectLst/>
              <a:latin typeface="Arial" panose="020B0604020202020204"/>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Untertitel / Inhalt">
    <p:spTree>
      <p:nvGrpSpPr>
        <p:cNvPr id="1" name=""/>
        <p:cNvGrpSpPr/>
        <p:nvPr/>
      </p:nvGrpSpPr>
      <p:grpSpPr>
        <a:xfrm>
          <a:off x="0" y="0"/>
          <a:ext cx="0" cy="0"/>
          <a:chOff x="0" y="0"/>
          <a:chExt cx="0" cy="0"/>
        </a:xfrm>
      </p:grpSpPr>
      <p:sp>
        <p:nvSpPr>
          <p:cNvPr id="9" name="Inhaltsplatzhalter 8"/>
          <p:cNvSpPr>
            <a:spLocks noGrp="1"/>
          </p:cNvSpPr>
          <p:nvPr>
            <p:ph sz="quarter" idx="12" hasCustomPrompt="1"/>
          </p:nvPr>
        </p:nvSpPr>
        <p:spPr bwMode="gray"/>
        <p:txBody>
          <a:bodyPr/>
          <a:lstStyle>
            <a:lvl1pPr>
              <a:defRPr/>
            </a:lvl1pPr>
          </a:lstStyle>
          <a:p>
            <a:pPr lvl="0"/>
            <a:r>
              <a:rPr lang="de-DE" dirty="0"/>
              <a:t>Text durch Klicken bearbeiten. 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oliennummernplatzhalter 4"/>
          <p:cNvSpPr>
            <a:spLocks noGrp="1"/>
          </p:cNvSpPr>
          <p:nvPr>
            <p:ph type="sldNum" sz="quarter" idx="11"/>
          </p:nvPr>
        </p:nvSpPr>
        <p:spPr bwMode="gray"/>
        <p:txBody>
          <a:bodyPr/>
          <a:lstStyle/>
          <a:p>
            <a:fld id="{8FF9B0DE-3FEB-4AA0-B465-B80EF7C1333D}" type="slidenum">
              <a:rPr lang="de-DE" smtClean="0"/>
              <a:t>‹Nº›</a:t>
            </a:fld>
            <a:endParaRPr lang="de-DE" dirty="0"/>
          </a:p>
        </p:txBody>
      </p:sp>
      <p:sp>
        <p:nvSpPr>
          <p:cNvPr id="4" name="Fußzeilenplatzhalter 3"/>
          <p:cNvSpPr>
            <a:spLocks noGrp="1"/>
          </p:cNvSpPr>
          <p:nvPr>
            <p:ph type="ftr" sz="quarter" idx="10"/>
          </p:nvPr>
        </p:nvSpPr>
        <p:spPr bwMode="gray"/>
        <p:txBody>
          <a:bodyPr/>
          <a:lstStyle/>
          <a:p>
            <a:r>
              <a:rPr lang="de-DE"/>
              <a:t>Product presentation MX-X | Christian Ehlers | 2020</a:t>
            </a:r>
            <a:endParaRPr lang="de-DE" dirty="0"/>
          </a:p>
        </p:txBody>
      </p:sp>
      <p:sp>
        <p:nvSpPr>
          <p:cNvPr id="7" name="Titel 6"/>
          <p:cNvSpPr>
            <a:spLocks noGrp="1"/>
          </p:cNvSpPr>
          <p:nvPr>
            <p:ph type="title" hasCustomPrompt="1"/>
          </p:nvPr>
        </p:nvSpPr>
        <p:spPr bwMode="gray">
          <a:xfrm>
            <a:off x="323528" y="413891"/>
            <a:ext cx="6840000" cy="216000"/>
          </a:xfrm>
          <a:prstGeom prst="rect">
            <a:avLst/>
          </a:prstGeom>
        </p:spPr>
        <p:txBody>
          <a:bodyPr/>
          <a:lstStyle>
            <a:lvl1pPr>
              <a:defRPr/>
            </a:lvl1pPr>
          </a:lstStyle>
          <a:p>
            <a:r>
              <a:rPr lang="de-DE" dirty="0"/>
              <a:t>Mastertitelformat bearbeiten</a:t>
            </a:r>
          </a:p>
        </p:txBody>
      </p:sp>
      <p:sp>
        <p:nvSpPr>
          <p:cNvPr id="8" name="Textplatzhalter 3"/>
          <p:cNvSpPr>
            <a:spLocks noGrp="1"/>
          </p:cNvSpPr>
          <p:nvPr>
            <p:ph type="body" sz="quarter" idx="14" hasCustomPrompt="1"/>
          </p:nvPr>
        </p:nvSpPr>
        <p:spPr>
          <a:xfrm>
            <a:off x="323528" y="701923"/>
            <a:ext cx="6840000" cy="216000"/>
          </a:xfrm>
          <a:prstGeom prst="rect">
            <a:avLst/>
          </a:prstGeom>
        </p:spPr>
        <p:txBody>
          <a:bodyPr anchor="t" anchorCtr="0">
            <a:noAutofit/>
          </a:bodyPr>
          <a:lstStyle>
            <a:lvl1pPr>
              <a:lnSpc>
                <a:spcPct val="100000"/>
              </a:lnSpc>
              <a:spcAft>
                <a:spcPts val="0"/>
              </a:spcAft>
              <a:buFontTx/>
              <a:buNone/>
              <a:defRPr sz="1600" b="1">
                <a:solidFill>
                  <a:srgbClr val="000000"/>
                </a:solidFill>
              </a:defRPr>
            </a:lvl1pPr>
            <a:lvl2pPr>
              <a:buFontTx/>
              <a:buNone/>
              <a:defRPr sz="1600" b="1"/>
            </a:lvl2pPr>
            <a:lvl3pPr marL="0" indent="0">
              <a:buFontTx/>
              <a:buNone/>
              <a:defRPr sz="1600" b="1"/>
            </a:lvl3pPr>
            <a:lvl4pPr marL="0" indent="0">
              <a:buFontTx/>
              <a:buNone/>
              <a:defRPr sz="1600" b="1"/>
            </a:lvl4pPr>
            <a:lvl5pPr marL="0" indent="0">
              <a:buFontTx/>
              <a:buNone/>
              <a:defRPr sz="1600" b="1"/>
            </a:lvl5pPr>
            <a:lvl6pPr marL="0" indent="0">
              <a:buFontTx/>
              <a:buNone/>
              <a:defRPr b="1"/>
            </a:lvl6pPr>
            <a:lvl7pPr marL="0" indent="0">
              <a:buFontTx/>
              <a:buNone/>
              <a:defRPr b="1"/>
            </a:lvl7pPr>
            <a:lvl8pPr marL="0" indent="0">
              <a:buFontTx/>
              <a:buNone/>
              <a:defRPr b="1"/>
            </a:lvl8pPr>
            <a:lvl9pPr marL="0" indent="0">
              <a:buFontTx/>
              <a:buNone/>
              <a:defRPr b="1"/>
            </a:lvl9pPr>
          </a:lstStyle>
          <a:p>
            <a:pPr lvl="0"/>
            <a:r>
              <a:rPr lang="de-DE" dirty="0"/>
              <a:t>Untertitel hinzufügen</a:t>
            </a:r>
          </a:p>
        </p:txBody>
      </p:sp>
      <p:sp>
        <p:nvSpPr>
          <p:cNvPr id="10" name="Rechteck 9">
            <a:hlinkClick r:id="rId2" action="ppaction://hlinksldjump"/>
          </p:cNvPr>
          <p:cNvSpPr/>
          <p:nvPr userDrawn="1"/>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Untertitel / Nummerierung">
    <p:spTree>
      <p:nvGrpSpPr>
        <p:cNvPr id="1" name=""/>
        <p:cNvGrpSpPr/>
        <p:nvPr/>
      </p:nvGrpSpPr>
      <p:grpSpPr>
        <a:xfrm>
          <a:off x="0" y="0"/>
          <a:ext cx="0" cy="0"/>
          <a:chOff x="0" y="0"/>
          <a:chExt cx="0" cy="0"/>
        </a:xfrm>
      </p:grpSpPr>
      <p:sp>
        <p:nvSpPr>
          <p:cNvPr id="9" name="Inhaltsplatzhalter 8"/>
          <p:cNvSpPr>
            <a:spLocks noGrp="1"/>
          </p:cNvSpPr>
          <p:nvPr>
            <p:ph sz="quarter" idx="12" hasCustomPrompt="1"/>
          </p:nvPr>
        </p:nvSpPr>
        <p:spPr bwMode="gray"/>
        <p:txBody>
          <a:bodyPr/>
          <a:lstStyle>
            <a:lvl1pPr marL="288290" indent="-288290">
              <a:buClr>
                <a:schemeClr val="tx2"/>
              </a:buClr>
              <a:buFont typeface="+mj-lt"/>
              <a:buAutoNum type="arabicPeriod"/>
              <a:defRPr/>
            </a:lvl1pPr>
            <a:lvl2pPr marL="288290" indent="-288290">
              <a:buClr>
                <a:schemeClr val="tx2"/>
              </a:buClr>
              <a:buFont typeface="+mj-lt"/>
              <a:buAutoNum type="arabicPeriod"/>
              <a:defRPr/>
            </a:lvl2pPr>
            <a:lvl3pPr marL="575945" indent="-288290">
              <a:buClr>
                <a:schemeClr val="tx2"/>
              </a:buClr>
              <a:buFont typeface="+mj-lt"/>
              <a:buAutoNum type="arabicPeriod"/>
              <a:defRPr/>
            </a:lvl3pPr>
            <a:lvl4pPr marL="575945" indent="-288290">
              <a:buClr>
                <a:schemeClr val="tx2"/>
              </a:buClr>
              <a:buFont typeface="+mj-lt"/>
              <a:buAutoNum type="alphaLcPeriod"/>
              <a:defRPr/>
            </a:lvl4pPr>
            <a:lvl5pPr marL="864235" indent="-288290">
              <a:buClr>
                <a:schemeClr val="tx2"/>
              </a:buClr>
              <a:buFont typeface="+mj-lt"/>
              <a:buAutoNum type="arabicPeriod"/>
              <a:defRPr/>
            </a:lvl5pPr>
            <a:lvl6pPr marL="864235" indent="-288290">
              <a:buClr>
                <a:schemeClr val="tx2"/>
              </a:buClr>
              <a:buFont typeface="+mj-lt"/>
              <a:buAutoNum type="alphaLcPeriod"/>
              <a:defRPr/>
            </a:lvl6pPr>
            <a:lvl7pPr marL="864235" indent="-288290">
              <a:buClr>
                <a:schemeClr val="tx2"/>
              </a:buClr>
              <a:buFont typeface="+mj-lt"/>
              <a:buAutoNum type="alphaLcPeriod"/>
              <a:defRPr/>
            </a:lvl7pPr>
            <a:lvl8pPr marL="864235" indent="-288290">
              <a:buClr>
                <a:schemeClr val="tx2"/>
              </a:buClr>
              <a:buFont typeface="+mj-lt"/>
              <a:buAutoNum type="alphaLcPeriod"/>
              <a:defRPr/>
            </a:lvl8pPr>
            <a:lvl9pPr marL="864235" indent="-288290">
              <a:buClr>
                <a:schemeClr val="tx2"/>
              </a:buClr>
              <a:buFont typeface="+mj-lt"/>
              <a:buAutoNum type="alphaLcPeriod"/>
              <a:defRPr/>
            </a:lvl9pPr>
          </a:lstStyle>
          <a:p>
            <a:pPr lvl="0"/>
            <a:r>
              <a:rPr lang="de-DE" dirty="0"/>
              <a:t>Text durch Klicken bearbeiten. 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a:t>
            </a:r>
          </a:p>
          <a:p>
            <a:pPr lvl="7"/>
            <a:r>
              <a:rPr lang="de-DE" dirty="0"/>
              <a:t>Achte</a:t>
            </a:r>
          </a:p>
          <a:p>
            <a:pPr lvl="8"/>
            <a:r>
              <a:rPr lang="de-DE" dirty="0"/>
              <a:t>Neunte</a:t>
            </a:r>
          </a:p>
        </p:txBody>
      </p:sp>
      <p:sp>
        <p:nvSpPr>
          <p:cNvPr id="5" name="Foliennummernplatzhalter 4"/>
          <p:cNvSpPr>
            <a:spLocks noGrp="1"/>
          </p:cNvSpPr>
          <p:nvPr>
            <p:ph type="sldNum" sz="quarter" idx="11"/>
          </p:nvPr>
        </p:nvSpPr>
        <p:spPr bwMode="gray"/>
        <p:txBody>
          <a:bodyPr/>
          <a:lstStyle/>
          <a:p>
            <a:fld id="{8FF9B0DE-3FEB-4AA0-B465-B80EF7C1333D}" type="slidenum">
              <a:rPr lang="de-DE" smtClean="0"/>
              <a:t>‹Nº›</a:t>
            </a:fld>
            <a:endParaRPr lang="de-DE" dirty="0"/>
          </a:p>
        </p:txBody>
      </p:sp>
      <p:sp>
        <p:nvSpPr>
          <p:cNvPr id="4" name="Fußzeilenplatzhalter 3"/>
          <p:cNvSpPr>
            <a:spLocks noGrp="1"/>
          </p:cNvSpPr>
          <p:nvPr>
            <p:ph type="ftr" sz="quarter" idx="10"/>
          </p:nvPr>
        </p:nvSpPr>
        <p:spPr bwMode="gray"/>
        <p:txBody>
          <a:bodyPr/>
          <a:lstStyle/>
          <a:p>
            <a:r>
              <a:rPr lang="de-DE"/>
              <a:t>Product presentation MX-X | Christian Ehlers | 2020</a:t>
            </a:r>
            <a:endParaRPr lang="de-DE" dirty="0"/>
          </a:p>
        </p:txBody>
      </p:sp>
      <p:sp>
        <p:nvSpPr>
          <p:cNvPr id="7" name="Titel 6"/>
          <p:cNvSpPr>
            <a:spLocks noGrp="1"/>
          </p:cNvSpPr>
          <p:nvPr>
            <p:ph type="title" hasCustomPrompt="1"/>
          </p:nvPr>
        </p:nvSpPr>
        <p:spPr bwMode="gray">
          <a:xfrm>
            <a:off x="323528" y="413891"/>
            <a:ext cx="6840000" cy="216000"/>
          </a:xfrm>
          <a:prstGeom prst="rect">
            <a:avLst/>
          </a:prstGeom>
        </p:spPr>
        <p:txBody>
          <a:bodyPr/>
          <a:lstStyle/>
          <a:p>
            <a:r>
              <a:rPr lang="de-DE" dirty="0"/>
              <a:t>Mastertitelformat bearbeiten</a:t>
            </a:r>
          </a:p>
        </p:txBody>
      </p:sp>
      <p:sp>
        <p:nvSpPr>
          <p:cNvPr id="8" name="Textplatzhalter 3"/>
          <p:cNvSpPr>
            <a:spLocks noGrp="1"/>
          </p:cNvSpPr>
          <p:nvPr>
            <p:ph type="body" sz="quarter" idx="14" hasCustomPrompt="1"/>
          </p:nvPr>
        </p:nvSpPr>
        <p:spPr>
          <a:xfrm>
            <a:off x="323528" y="701923"/>
            <a:ext cx="6840000" cy="216000"/>
          </a:xfrm>
          <a:prstGeom prst="rect">
            <a:avLst/>
          </a:prstGeom>
        </p:spPr>
        <p:txBody>
          <a:bodyPr anchor="t" anchorCtr="0">
            <a:noAutofit/>
          </a:bodyPr>
          <a:lstStyle>
            <a:lvl1pPr>
              <a:lnSpc>
                <a:spcPct val="100000"/>
              </a:lnSpc>
              <a:spcAft>
                <a:spcPts val="0"/>
              </a:spcAft>
              <a:buFontTx/>
              <a:buNone/>
              <a:defRPr sz="1600" b="1">
                <a:solidFill>
                  <a:srgbClr val="000000"/>
                </a:solidFill>
              </a:defRPr>
            </a:lvl1pPr>
            <a:lvl2pPr>
              <a:buFontTx/>
              <a:buNone/>
              <a:defRPr sz="1600" b="1"/>
            </a:lvl2pPr>
            <a:lvl3pPr marL="0" indent="0">
              <a:buFontTx/>
              <a:buNone/>
              <a:defRPr sz="1600" b="1"/>
            </a:lvl3pPr>
            <a:lvl4pPr marL="0" indent="0">
              <a:buFontTx/>
              <a:buNone/>
              <a:defRPr sz="1600" b="1"/>
            </a:lvl4pPr>
            <a:lvl5pPr marL="0" indent="0">
              <a:buFontTx/>
              <a:buNone/>
              <a:defRPr sz="1600" b="1"/>
            </a:lvl5pPr>
            <a:lvl6pPr marL="0" indent="0">
              <a:buFontTx/>
              <a:buNone/>
              <a:defRPr b="1"/>
            </a:lvl6pPr>
            <a:lvl7pPr marL="0" indent="0">
              <a:buFontTx/>
              <a:buNone/>
              <a:defRPr b="1"/>
            </a:lvl7pPr>
            <a:lvl8pPr marL="0" indent="0">
              <a:buFontTx/>
              <a:buNone/>
              <a:defRPr b="1"/>
            </a:lvl8pPr>
            <a:lvl9pPr marL="0" indent="0">
              <a:buFontTx/>
              <a:buNone/>
              <a:defRPr b="1"/>
            </a:lvl9pPr>
          </a:lstStyle>
          <a:p>
            <a:pPr lvl="0"/>
            <a:r>
              <a:rPr lang="de-DE" dirty="0"/>
              <a:t>Untertitel hinzufügen</a:t>
            </a:r>
          </a:p>
        </p:txBody>
      </p:sp>
      <p:sp>
        <p:nvSpPr>
          <p:cNvPr id="10" name="Rechteck 9">
            <a:hlinkClick r:id="rId2" action="ppaction://hlinksldjump"/>
          </p:cNvPr>
          <p:cNvSpPr/>
          <p:nvPr userDrawn="1"/>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Untertitel / 2 inhalte nebeneinander">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bwMode="gray"/>
        <p:txBody>
          <a:bodyPr/>
          <a:lstStyle/>
          <a:p>
            <a:fld id="{8FF9B0DE-3FEB-4AA0-B465-B80EF7C1333D}" type="slidenum">
              <a:rPr lang="de-DE" smtClean="0"/>
              <a:t>‹Nº›</a:t>
            </a:fld>
            <a:endParaRPr lang="de-DE" dirty="0"/>
          </a:p>
        </p:txBody>
      </p:sp>
      <p:sp>
        <p:nvSpPr>
          <p:cNvPr id="4" name="Fußzeilenplatzhalter 3"/>
          <p:cNvSpPr>
            <a:spLocks noGrp="1"/>
          </p:cNvSpPr>
          <p:nvPr>
            <p:ph type="ftr" sz="quarter" idx="10"/>
          </p:nvPr>
        </p:nvSpPr>
        <p:spPr bwMode="gray"/>
        <p:txBody>
          <a:bodyPr/>
          <a:lstStyle/>
          <a:p>
            <a:r>
              <a:rPr lang="de-DE"/>
              <a:t>Product presentation MX-X | Christian Ehlers | 2020</a:t>
            </a:r>
            <a:endParaRPr lang="de-DE" dirty="0"/>
          </a:p>
        </p:txBody>
      </p:sp>
      <p:sp>
        <p:nvSpPr>
          <p:cNvPr id="7" name="Titel 6"/>
          <p:cNvSpPr>
            <a:spLocks noGrp="1"/>
          </p:cNvSpPr>
          <p:nvPr>
            <p:ph type="title" hasCustomPrompt="1"/>
          </p:nvPr>
        </p:nvSpPr>
        <p:spPr bwMode="gray">
          <a:xfrm>
            <a:off x="323528" y="413891"/>
            <a:ext cx="6840000" cy="216000"/>
          </a:xfrm>
          <a:prstGeom prst="rect">
            <a:avLst/>
          </a:prstGeom>
        </p:spPr>
        <p:txBody>
          <a:bodyPr/>
          <a:lstStyle/>
          <a:p>
            <a:r>
              <a:rPr lang="de-DE"/>
              <a:t>Mastertitelformat bearbeiten</a:t>
            </a:r>
            <a:endParaRPr lang="de-DE" dirty="0"/>
          </a:p>
        </p:txBody>
      </p:sp>
      <p:sp>
        <p:nvSpPr>
          <p:cNvPr id="11" name="Textplatzhalter 3"/>
          <p:cNvSpPr>
            <a:spLocks noGrp="1"/>
          </p:cNvSpPr>
          <p:nvPr>
            <p:ph type="body" sz="quarter" idx="15" hasCustomPrompt="1"/>
          </p:nvPr>
        </p:nvSpPr>
        <p:spPr>
          <a:xfrm>
            <a:off x="323528" y="701923"/>
            <a:ext cx="6840000" cy="216000"/>
          </a:xfrm>
          <a:prstGeom prst="rect">
            <a:avLst/>
          </a:prstGeom>
        </p:spPr>
        <p:txBody>
          <a:bodyPr anchor="t" anchorCtr="0">
            <a:noAutofit/>
          </a:bodyPr>
          <a:lstStyle>
            <a:lvl1pPr>
              <a:lnSpc>
                <a:spcPct val="100000"/>
              </a:lnSpc>
              <a:spcAft>
                <a:spcPts val="0"/>
              </a:spcAft>
              <a:buFontTx/>
              <a:buNone/>
              <a:defRPr sz="1600" b="1">
                <a:solidFill>
                  <a:srgbClr val="000000"/>
                </a:solidFill>
              </a:defRPr>
            </a:lvl1pPr>
            <a:lvl2pPr>
              <a:buFontTx/>
              <a:buNone/>
              <a:defRPr sz="1600" b="1"/>
            </a:lvl2pPr>
            <a:lvl3pPr marL="0" indent="0">
              <a:buFontTx/>
              <a:buNone/>
              <a:defRPr sz="1600" b="1"/>
            </a:lvl3pPr>
            <a:lvl4pPr marL="0" indent="0">
              <a:buFontTx/>
              <a:buNone/>
              <a:defRPr sz="1600" b="1"/>
            </a:lvl4pPr>
            <a:lvl5pPr marL="0" indent="0">
              <a:buFontTx/>
              <a:buNone/>
              <a:defRPr sz="1600" b="1"/>
            </a:lvl5pPr>
            <a:lvl6pPr marL="0" indent="0">
              <a:buFontTx/>
              <a:buNone/>
              <a:defRPr b="1"/>
            </a:lvl6pPr>
            <a:lvl7pPr marL="0" indent="0">
              <a:buFontTx/>
              <a:buNone/>
              <a:defRPr b="1"/>
            </a:lvl7pPr>
            <a:lvl8pPr marL="0" indent="0">
              <a:buFontTx/>
              <a:buNone/>
              <a:defRPr b="1"/>
            </a:lvl8pPr>
            <a:lvl9pPr marL="0" indent="0">
              <a:buFontTx/>
              <a:buNone/>
              <a:defRPr b="1"/>
            </a:lvl9pPr>
          </a:lstStyle>
          <a:p>
            <a:pPr lvl="0"/>
            <a:r>
              <a:rPr lang="de-DE" dirty="0"/>
              <a:t>Untertitel hinzufügen</a:t>
            </a:r>
          </a:p>
        </p:txBody>
      </p:sp>
      <p:sp>
        <p:nvSpPr>
          <p:cNvPr id="9" name="Inhaltsplatzhalter 8"/>
          <p:cNvSpPr>
            <a:spLocks noGrp="1"/>
          </p:cNvSpPr>
          <p:nvPr>
            <p:ph sz="quarter" idx="12" hasCustomPrompt="1"/>
          </p:nvPr>
        </p:nvSpPr>
        <p:spPr bwMode="gray">
          <a:xfrm>
            <a:off x="323528" y="1133476"/>
            <a:ext cx="4104010" cy="3600447"/>
          </a:xfrm>
        </p:spPr>
        <p:txBody>
          <a:bodyPr/>
          <a:lstStyle>
            <a:lvl1pPr>
              <a:defRPr/>
            </a:lvl1pPr>
          </a:lstStyle>
          <a:p>
            <a:pPr lvl="0"/>
            <a:r>
              <a:rPr lang="de-DE" dirty="0"/>
              <a:t>Text durch Klicken bearbeiten. </a:t>
            </a:r>
            <a:br>
              <a:rPr lang="de-DE" dirty="0"/>
            </a:br>
            <a:r>
              <a:rPr lang="de-DE" dirty="0"/>
              <a:t>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Inhaltsplatzhalter 8"/>
          <p:cNvSpPr>
            <a:spLocks noGrp="1"/>
          </p:cNvSpPr>
          <p:nvPr>
            <p:ph sz="quarter" idx="14" hasCustomPrompt="1"/>
          </p:nvPr>
        </p:nvSpPr>
        <p:spPr bwMode="gray">
          <a:xfrm>
            <a:off x="4716016" y="1133971"/>
            <a:ext cx="4104010" cy="3600447"/>
          </a:xfrm>
        </p:spPr>
        <p:txBody>
          <a:bodyPr/>
          <a:lstStyle>
            <a:lvl1pPr>
              <a:defRPr/>
            </a:lvl1pPr>
          </a:lstStyle>
          <a:p>
            <a:pPr lvl="0"/>
            <a:r>
              <a:rPr lang="de-DE" dirty="0"/>
              <a:t>Text durch Klicken bearbeiten. </a:t>
            </a:r>
            <a:br>
              <a:rPr lang="de-DE" dirty="0"/>
            </a:br>
            <a:r>
              <a:rPr lang="de-DE" dirty="0"/>
              <a:t>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Rechteck 9">
            <a:hlinkClick r:id="rId2" action="ppaction://hlinksldjump"/>
          </p:cNvPr>
          <p:cNvSpPr/>
          <p:nvPr userDrawn="1"/>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bwMode="gray">
          <a:xfrm>
            <a:off x="323528" y="1133476"/>
            <a:ext cx="8496000" cy="3600447"/>
          </a:xfrm>
          <a:prstGeom prst="rect">
            <a:avLst/>
          </a:prstGeom>
        </p:spPr>
        <p:txBody>
          <a:bodyPr vert="horz" lIns="0" tIns="0" rIns="0" bIns="0" rtlCol="0">
            <a:noAutofit/>
          </a:bodyPr>
          <a:lstStyle/>
          <a:p>
            <a:pPr lvl="0"/>
            <a:r>
              <a:rPr lang="de-DE" dirty="0"/>
              <a:t>Text durch Klicken bearbeiten. Nutzen Sie die Buttons „Listenebene erhöhen/verringern“ auf dem Register Start, um zwischen den eingerichteten Textebenen zu wechseln.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6" name="Foliennummernplatzhalter 5"/>
          <p:cNvSpPr>
            <a:spLocks noGrp="1"/>
          </p:cNvSpPr>
          <p:nvPr>
            <p:ph type="sldNum" sz="quarter" idx="4"/>
          </p:nvPr>
        </p:nvSpPr>
        <p:spPr bwMode="gray">
          <a:xfrm>
            <a:off x="323528" y="4986311"/>
            <a:ext cx="288000" cy="108100"/>
          </a:xfrm>
          <a:prstGeom prst="rect">
            <a:avLst/>
          </a:prstGeom>
        </p:spPr>
        <p:txBody>
          <a:bodyPr vert="horz" lIns="0" tIns="0" rIns="0" bIns="0" rtlCol="0" anchor="ctr">
            <a:noAutofit/>
          </a:bodyPr>
          <a:lstStyle>
            <a:lvl1pPr algn="l">
              <a:defRPr sz="700" b="1">
                <a:solidFill>
                  <a:schemeClr val="tx1"/>
                </a:solidFill>
              </a:defRPr>
            </a:lvl1pPr>
          </a:lstStyle>
          <a:p>
            <a:fld id="{8FF9B0DE-3FEB-4AA0-B465-B80EF7C1333D}" type="slidenum">
              <a:rPr lang="de-DE" smtClean="0"/>
              <a:t>‹Nº›</a:t>
            </a:fld>
            <a:endParaRPr lang="de-DE" dirty="0"/>
          </a:p>
        </p:txBody>
      </p:sp>
      <p:sp>
        <p:nvSpPr>
          <p:cNvPr id="5" name="Fußzeilenplatzhalter 4"/>
          <p:cNvSpPr>
            <a:spLocks noGrp="1"/>
          </p:cNvSpPr>
          <p:nvPr>
            <p:ph type="ftr" sz="quarter" idx="3"/>
          </p:nvPr>
        </p:nvSpPr>
        <p:spPr bwMode="gray">
          <a:xfrm>
            <a:off x="683928" y="4986311"/>
            <a:ext cx="5256000" cy="108100"/>
          </a:xfrm>
          <a:prstGeom prst="rect">
            <a:avLst/>
          </a:prstGeom>
        </p:spPr>
        <p:txBody>
          <a:bodyPr vert="horz" lIns="0" tIns="0" rIns="0" bIns="0" rtlCol="0" anchor="ctr">
            <a:noAutofit/>
          </a:bodyPr>
          <a:lstStyle>
            <a:lvl1pPr algn="l">
              <a:defRPr sz="700">
                <a:solidFill>
                  <a:schemeClr val="tx1"/>
                </a:solidFill>
              </a:defRPr>
            </a:lvl1pPr>
          </a:lstStyle>
          <a:p>
            <a:r>
              <a:rPr lang="de-DE"/>
              <a:t>Product presentation MX-X | Christian Ehlers | 2020</a:t>
            </a:r>
            <a:endParaRPr lang="de-DE" dirty="0"/>
          </a:p>
        </p:txBody>
      </p:sp>
      <p:grpSp>
        <p:nvGrpSpPr>
          <p:cNvPr id="21" name="Gruppieren 20"/>
          <p:cNvGrpSpPr/>
          <p:nvPr userDrawn="1"/>
        </p:nvGrpSpPr>
        <p:grpSpPr bwMode="gray">
          <a:xfrm>
            <a:off x="323528" y="-128669"/>
            <a:ext cx="8496944" cy="54050"/>
            <a:chOff x="431371" y="-243408"/>
            <a:chExt cx="11329258" cy="216000"/>
          </a:xfrm>
        </p:grpSpPr>
        <p:cxnSp>
          <p:nvCxnSpPr>
            <p:cNvPr id="13" name="Gerader Verbinder 12"/>
            <p:cNvCxnSpPr/>
            <p:nvPr userDrawn="1"/>
          </p:nvCxnSpPr>
          <p:spPr bwMode="gray">
            <a:xfrm>
              <a:off x="431371"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bwMode="gray">
            <a:xfrm>
              <a:off x="3983765"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userDrawn="1"/>
          </p:nvCxnSpPr>
          <p:spPr bwMode="gray">
            <a:xfrm>
              <a:off x="4367808"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userDrawn="1"/>
          </p:nvCxnSpPr>
          <p:spPr bwMode="gray">
            <a:xfrm>
              <a:off x="5903979"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userDrawn="1"/>
          </p:nvCxnSpPr>
          <p:spPr bwMode="gray">
            <a:xfrm>
              <a:off x="6288021"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userDrawn="1"/>
          </p:nvCxnSpPr>
          <p:spPr bwMode="gray">
            <a:xfrm>
              <a:off x="7824192"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userDrawn="1"/>
          </p:nvCxnSpPr>
          <p:spPr bwMode="gray">
            <a:xfrm>
              <a:off x="8208235"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userDrawn="1"/>
          </p:nvCxnSpPr>
          <p:spPr bwMode="gray">
            <a:xfrm>
              <a:off x="11760629" y="-243408"/>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uppieren 24"/>
          <p:cNvGrpSpPr/>
          <p:nvPr userDrawn="1"/>
        </p:nvGrpSpPr>
        <p:grpSpPr bwMode="gray">
          <a:xfrm>
            <a:off x="-126516" y="1133971"/>
            <a:ext cx="54000" cy="3600400"/>
            <a:chOff x="-456728" y="1510563"/>
            <a:chExt cx="216000" cy="4796092"/>
          </a:xfrm>
        </p:grpSpPr>
        <p:cxnSp>
          <p:nvCxnSpPr>
            <p:cNvPr id="23" name="Gerader Verbinder 22"/>
            <p:cNvCxnSpPr/>
            <p:nvPr userDrawn="1"/>
          </p:nvCxnSpPr>
          <p:spPr bwMode="gray">
            <a:xfrm>
              <a:off x="-456728" y="1510563"/>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userDrawn="1"/>
          </p:nvCxnSpPr>
          <p:spPr bwMode="gray">
            <a:xfrm>
              <a:off x="-456728" y="6306655"/>
              <a:ext cx="2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Freihandform 57"/>
          <p:cNvSpPr>
            <a:spLocks noChangeAspect="1"/>
          </p:cNvSpPr>
          <p:nvPr userDrawn="1"/>
        </p:nvSpPr>
        <p:spPr bwMode="gray">
          <a:xfrm>
            <a:off x="6084000" y="4964713"/>
            <a:ext cx="3060000" cy="183550"/>
          </a:xfrm>
          <a:custGeom>
            <a:avLst/>
            <a:gdLst>
              <a:gd name="connsiteX0" fmla="*/ 2624404 w 2627652"/>
              <a:gd name="connsiteY0" fmla="*/ 0 h 185143"/>
              <a:gd name="connsiteX1" fmla="*/ 123425 w 2627652"/>
              <a:gd name="connsiteY1" fmla="*/ 3248 h 185143"/>
              <a:gd name="connsiteX2" fmla="*/ 0 w 2627652"/>
              <a:gd name="connsiteY2" fmla="*/ 185143 h 185143"/>
              <a:gd name="connsiteX3" fmla="*/ 2627652 w 2627652"/>
              <a:gd name="connsiteY3" fmla="*/ 181895 h 185143"/>
              <a:gd name="connsiteX4" fmla="*/ 2624404 w 2627652"/>
              <a:gd name="connsiteY4" fmla="*/ 0 h 185143"/>
              <a:gd name="connsiteX0-1" fmla="*/ 2529154 w 2627652"/>
              <a:gd name="connsiteY0-2" fmla="*/ 3102 h 181895"/>
              <a:gd name="connsiteX1-3" fmla="*/ 123425 w 2627652"/>
              <a:gd name="connsiteY1-4" fmla="*/ 0 h 181895"/>
              <a:gd name="connsiteX2-5" fmla="*/ 0 w 2627652"/>
              <a:gd name="connsiteY2-6" fmla="*/ 181895 h 181895"/>
              <a:gd name="connsiteX3-7" fmla="*/ 2627652 w 2627652"/>
              <a:gd name="connsiteY3-8" fmla="*/ 178647 h 181895"/>
              <a:gd name="connsiteX4-9" fmla="*/ 2529154 w 2627652"/>
              <a:gd name="connsiteY4-10" fmla="*/ 3102 h 181895"/>
              <a:gd name="connsiteX0-11" fmla="*/ 2630754 w 2630901"/>
              <a:gd name="connsiteY0-12" fmla="*/ 6277 h 181895"/>
              <a:gd name="connsiteX1-13" fmla="*/ 123425 w 2630901"/>
              <a:gd name="connsiteY1-14" fmla="*/ 0 h 181895"/>
              <a:gd name="connsiteX2-15" fmla="*/ 0 w 2630901"/>
              <a:gd name="connsiteY2-16" fmla="*/ 181895 h 181895"/>
              <a:gd name="connsiteX3-17" fmla="*/ 2627652 w 2630901"/>
              <a:gd name="connsiteY3-18" fmla="*/ 178647 h 181895"/>
              <a:gd name="connsiteX4-19" fmla="*/ 2630754 w 2630901"/>
              <a:gd name="connsiteY4-20" fmla="*/ 6277 h 181895"/>
              <a:gd name="connsiteX0-21" fmla="*/ 2630754 w 2630901"/>
              <a:gd name="connsiteY0-22" fmla="*/ 0 h 181968"/>
              <a:gd name="connsiteX1-23" fmla="*/ 123425 w 2630901"/>
              <a:gd name="connsiteY1-24" fmla="*/ 73 h 181968"/>
              <a:gd name="connsiteX2-25" fmla="*/ 0 w 2630901"/>
              <a:gd name="connsiteY2-26" fmla="*/ 181968 h 181968"/>
              <a:gd name="connsiteX3-27" fmla="*/ 2627652 w 2630901"/>
              <a:gd name="connsiteY3-28" fmla="*/ 178720 h 181968"/>
              <a:gd name="connsiteX4-29" fmla="*/ 2630754 w 2630901"/>
              <a:gd name="connsiteY4-30" fmla="*/ 0 h 181968"/>
              <a:gd name="connsiteX0-31" fmla="*/ 2630754 w 2634002"/>
              <a:gd name="connsiteY0-32" fmla="*/ 0 h 181968"/>
              <a:gd name="connsiteX1-33" fmla="*/ 123425 w 2634002"/>
              <a:gd name="connsiteY1-34" fmla="*/ 73 h 181968"/>
              <a:gd name="connsiteX2-35" fmla="*/ 0 w 2634002"/>
              <a:gd name="connsiteY2-36" fmla="*/ 181968 h 181968"/>
              <a:gd name="connsiteX3-37" fmla="*/ 2634002 w 2634002"/>
              <a:gd name="connsiteY3-38" fmla="*/ 178720 h 181968"/>
              <a:gd name="connsiteX4-39" fmla="*/ 2630754 w 2634002"/>
              <a:gd name="connsiteY4-40" fmla="*/ 0 h 181968"/>
              <a:gd name="connsiteX0-41" fmla="*/ 2630754 w 2630759"/>
              <a:gd name="connsiteY0-42" fmla="*/ 0 h 181968"/>
              <a:gd name="connsiteX1-43" fmla="*/ 123425 w 2630759"/>
              <a:gd name="connsiteY1-44" fmla="*/ 73 h 181968"/>
              <a:gd name="connsiteX2-45" fmla="*/ 0 w 2630759"/>
              <a:gd name="connsiteY2-46" fmla="*/ 181968 h 181968"/>
              <a:gd name="connsiteX3-47" fmla="*/ 2468902 w 2630759"/>
              <a:gd name="connsiteY3-48" fmla="*/ 118395 h 181968"/>
              <a:gd name="connsiteX4-49" fmla="*/ 2630754 w 2630759"/>
              <a:gd name="connsiteY4-50" fmla="*/ 0 h 181968"/>
              <a:gd name="connsiteX0-51" fmla="*/ 2630754 w 2631075"/>
              <a:gd name="connsiteY0-52" fmla="*/ 0 h 181968"/>
              <a:gd name="connsiteX1-53" fmla="*/ 123425 w 2631075"/>
              <a:gd name="connsiteY1-54" fmla="*/ 73 h 181968"/>
              <a:gd name="connsiteX2-55" fmla="*/ 0 w 2631075"/>
              <a:gd name="connsiteY2-56" fmla="*/ 181968 h 181968"/>
              <a:gd name="connsiteX3-57" fmla="*/ 2630827 w 2631075"/>
              <a:gd name="connsiteY3-58" fmla="*/ 181895 h 181968"/>
              <a:gd name="connsiteX4-59" fmla="*/ 2630754 w 2631075"/>
              <a:gd name="connsiteY4-60" fmla="*/ 0 h 181968"/>
              <a:gd name="connsiteX0-61" fmla="*/ 3046679 w 3046681"/>
              <a:gd name="connsiteY0-62" fmla="*/ 0 h 181968"/>
              <a:gd name="connsiteX1-63" fmla="*/ 123425 w 3046681"/>
              <a:gd name="connsiteY1-64" fmla="*/ 73 h 181968"/>
              <a:gd name="connsiteX2-65" fmla="*/ 0 w 3046681"/>
              <a:gd name="connsiteY2-66" fmla="*/ 181968 h 181968"/>
              <a:gd name="connsiteX3-67" fmla="*/ 2630827 w 3046681"/>
              <a:gd name="connsiteY3-68" fmla="*/ 181895 h 181968"/>
              <a:gd name="connsiteX4-69" fmla="*/ 3046679 w 3046681"/>
              <a:gd name="connsiteY4-70" fmla="*/ 0 h 181968"/>
              <a:gd name="connsiteX0-71" fmla="*/ 3046679 w 3049927"/>
              <a:gd name="connsiteY0-72" fmla="*/ 0 h 181968"/>
              <a:gd name="connsiteX1-73" fmla="*/ 123425 w 3049927"/>
              <a:gd name="connsiteY1-74" fmla="*/ 73 h 181968"/>
              <a:gd name="connsiteX2-75" fmla="*/ 0 w 3049927"/>
              <a:gd name="connsiteY2-76" fmla="*/ 181968 h 181968"/>
              <a:gd name="connsiteX3-77" fmla="*/ 3049927 w 3049927"/>
              <a:gd name="connsiteY3-78" fmla="*/ 181895 h 181968"/>
              <a:gd name="connsiteX4-79" fmla="*/ 3046679 w 3049927"/>
              <a:gd name="connsiteY4-80" fmla="*/ 0 h 181968"/>
              <a:gd name="connsiteX0-81" fmla="*/ 3056204 w 3056300"/>
              <a:gd name="connsiteY0-82" fmla="*/ 0 h 181968"/>
              <a:gd name="connsiteX1-83" fmla="*/ 123425 w 3056300"/>
              <a:gd name="connsiteY1-84" fmla="*/ 73 h 181968"/>
              <a:gd name="connsiteX2-85" fmla="*/ 0 w 3056300"/>
              <a:gd name="connsiteY2-86" fmla="*/ 181968 h 181968"/>
              <a:gd name="connsiteX3-87" fmla="*/ 3049927 w 3056300"/>
              <a:gd name="connsiteY3-88" fmla="*/ 181895 h 181968"/>
              <a:gd name="connsiteX4-89" fmla="*/ 3056204 w 3056300"/>
              <a:gd name="connsiteY4-90" fmla="*/ 0 h 181968"/>
              <a:gd name="connsiteX0-91" fmla="*/ 2980004 w 3049927"/>
              <a:gd name="connsiteY0-92" fmla="*/ 0 h 181968"/>
              <a:gd name="connsiteX1-93" fmla="*/ 123425 w 3049927"/>
              <a:gd name="connsiteY1-94" fmla="*/ 73 h 181968"/>
              <a:gd name="connsiteX2-95" fmla="*/ 0 w 3049927"/>
              <a:gd name="connsiteY2-96" fmla="*/ 181968 h 181968"/>
              <a:gd name="connsiteX3-97" fmla="*/ 3049927 w 3049927"/>
              <a:gd name="connsiteY3-98" fmla="*/ 181895 h 181968"/>
              <a:gd name="connsiteX4-99" fmla="*/ 2980004 w 3049927"/>
              <a:gd name="connsiteY4-100" fmla="*/ 0 h 181968"/>
              <a:gd name="connsiteX0-101" fmla="*/ 2980004 w 2980039"/>
              <a:gd name="connsiteY0-102" fmla="*/ 0 h 181968"/>
              <a:gd name="connsiteX1-103" fmla="*/ 123425 w 2980039"/>
              <a:gd name="connsiteY1-104" fmla="*/ 73 h 181968"/>
              <a:gd name="connsiteX2-105" fmla="*/ 0 w 2980039"/>
              <a:gd name="connsiteY2-106" fmla="*/ 181968 h 181968"/>
              <a:gd name="connsiteX3-107" fmla="*/ 2957852 w 2980039"/>
              <a:gd name="connsiteY3-108" fmla="*/ 175545 h 181968"/>
              <a:gd name="connsiteX4-109" fmla="*/ 2980004 w 2980039"/>
              <a:gd name="connsiteY4-110" fmla="*/ 0 h 181968"/>
              <a:gd name="connsiteX0-111" fmla="*/ 2980004 w 3059452"/>
              <a:gd name="connsiteY0-112" fmla="*/ 0 h 181968"/>
              <a:gd name="connsiteX1-113" fmla="*/ 123425 w 3059452"/>
              <a:gd name="connsiteY1-114" fmla="*/ 73 h 181968"/>
              <a:gd name="connsiteX2-115" fmla="*/ 0 w 3059452"/>
              <a:gd name="connsiteY2-116" fmla="*/ 181968 h 181968"/>
              <a:gd name="connsiteX3-117" fmla="*/ 3059452 w 3059452"/>
              <a:gd name="connsiteY3-118" fmla="*/ 175545 h 181968"/>
              <a:gd name="connsiteX4-119" fmla="*/ 2980004 w 3059452"/>
              <a:gd name="connsiteY4-120" fmla="*/ 0 h 181968"/>
              <a:gd name="connsiteX0-121" fmla="*/ 3056204 w 3059452"/>
              <a:gd name="connsiteY0-122" fmla="*/ 0 h 181968"/>
              <a:gd name="connsiteX1-123" fmla="*/ 123425 w 3059452"/>
              <a:gd name="connsiteY1-124" fmla="*/ 73 h 181968"/>
              <a:gd name="connsiteX2-125" fmla="*/ 0 w 3059452"/>
              <a:gd name="connsiteY2-126" fmla="*/ 181968 h 181968"/>
              <a:gd name="connsiteX3-127" fmla="*/ 3059452 w 3059452"/>
              <a:gd name="connsiteY3-128" fmla="*/ 175545 h 181968"/>
              <a:gd name="connsiteX4-129" fmla="*/ 3056204 w 3059452"/>
              <a:gd name="connsiteY4-130" fmla="*/ 0 h 181968"/>
              <a:gd name="connsiteX0-131" fmla="*/ 3056204 w 3059452"/>
              <a:gd name="connsiteY0-132" fmla="*/ 0 h 181968"/>
              <a:gd name="connsiteX1-133" fmla="*/ 123425 w 3059452"/>
              <a:gd name="connsiteY1-134" fmla="*/ 73 h 181968"/>
              <a:gd name="connsiteX2-135" fmla="*/ 0 w 3059452"/>
              <a:gd name="connsiteY2-136" fmla="*/ 181968 h 181968"/>
              <a:gd name="connsiteX3-137" fmla="*/ 3059452 w 3059452"/>
              <a:gd name="connsiteY3-138" fmla="*/ 108870 h 181968"/>
              <a:gd name="connsiteX4-139" fmla="*/ 3056204 w 3059452"/>
              <a:gd name="connsiteY4-140" fmla="*/ 0 h 181968"/>
              <a:gd name="connsiteX0-141" fmla="*/ 3056204 w 3056525"/>
              <a:gd name="connsiteY0-142" fmla="*/ 0 h 185070"/>
              <a:gd name="connsiteX1-143" fmla="*/ 123425 w 3056525"/>
              <a:gd name="connsiteY1-144" fmla="*/ 73 h 185070"/>
              <a:gd name="connsiteX2-145" fmla="*/ 0 w 3056525"/>
              <a:gd name="connsiteY2-146" fmla="*/ 181968 h 185070"/>
              <a:gd name="connsiteX3-147" fmla="*/ 3056277 w 3056525"/>
              <a:gd name="connsiteY3-148" fmla="*/ 185070 h 185070"/>
              <a:gd name="connsiteX4-149" fmla="*/ 3056204 w 3056525"/>
              <a:gd name="connsiteY4-150" fmla="*/ 0 h 185070"/>
              <a:gd name="connsiteX0-151" fmla="*/ 3056204 w 3059452"/>
              <a:gd name="connsiteY0-152" fmla="*/ 0 h 181968"/>
              <a:gd name="connsiteX1-153" fmla="*/ 123425 w 3059452"/>
              <a:gd name="connsiteY1-154" fmla="*/ 73 h 181968"/>
              <a:gd name="connsiteX2-155" fmla="*/ 0 w 3059452"/>
              <a:gd name="connsiteY2-156" fmla="*/ 181968 h 181968"/>
              <a:gd name="connsiteX3-157" fmla="*/ 3059452 w 3059452"/>
              <a:gd name="connsiteY3-158" fmla="*/ 118395 h 181968"/>
              <a:gd name="connsiteX4-159" fmla="*/ 3056204 w 3059452"/>
              <a:gd name="connsiteY4-160" fmla="*/ 0 h 181968"/>
              <a:gd name="connsiteX0-161" fmla="*/ 3056204 w 3059452"/>
              <a:gd name="connsiteY0-162" fmla="*/ 0 h 181968"/>
              <a:gd name="connsiteX1-163" fmla="*/ 123425 w 3059452"/>
              <a:gd name="connsiteY1-164" fmla="*/ 73 h 181968"/>
              <a:gd name="connsiteX2-165" fmla="*/ 0 w 3059452"/>
              <a:gd name="connsiteY2-166" fmla="*/ 181968 h 181968"/>
              <a:gd name="connsiteX3-167" fmla="*/ 3059452 w 3059452"/>
              <a:gd name="connsiteY3-168" fmla="*/ 181895 h 181968"/>
              <a:gd name="connsiteX4-169" fmla="*/ 3056204 w 3059452"/>
              <a:gd name="connsiteY4-170" fmla="*/ 0 h 181968"/>
              <a:gd name="connsiteX0-171" fmla="*/ 3059609 w 3059904"/>
              <a:gd name="connsiteY0-172" fmla="*/ 0 h 181968"/>
              <a:gd name="connsiteX1-173" fmla="*/ 123425 w 3059904"/>
              <a:gd name="connsiteY1-174" fmla="*/ 73 h 181968"/>
              <a:gd name="connsiteX2-175" fmla="*/ 0 w 3059904"/>
              <a:gd name="connsiteY2-176" fmla="*/ 181968 h 181968"/>
              <a:gd name="connsiteX3-177" fmla="*/ 3059452 w 3059904"/>
              <a:gd name="connsiteY3-178" fmla="*/ 181895 h 181968"/>
              <a:gd name="connsiteX4-179" fmla="*/ 3059609 w 3059904"/>
              <a:gd name="connsiteY4-180" fmla="*/ 0 h 181968"/>
              <a:gd name="connsiteX0-181" fmla="*/ 3059609 w 3059904"/>
              <a:gd name="connsiteY0-182" fmla="*/ 0 h 181968"/>
              <a:gd name="connsiteX1-183" fmla="*/ 123425 w 3059904"/>
              <a:gd name="connsiteY1-184" fmla="*/ 73 h 181968"/>
              <a:gd name="connsiteX2-185" fmla="*/ 0 w 3059904"/>
              <a:gd name="connsiteY2-186" fmla="*/ 181968 h 181968"/>
              <a:gd name="connsiteX3-187" fmla="*/ 3059452 w 3059904"/>
              <a:gd name="connsiteY3-188" fmla="*/ 181895 h 181968"/>
              <a:gd name="connsiteX4-189" fmla="*/ 3059609 w 3059904"/>
              <a:gd name="connsiteY4-190" fmla="*/ 0 h 181968"/>
              <a:gd name="connsiteX0-191" fmla="*/ 3059609 w 3059904"/>
              <a:gd name="connsiteY0-192" fmla="*/ 0 h 181968"/>
              <a:gd name="connsiteX1-193" fmla="*/ 123425 w 3059904"/>
              <a:gd name="connsiteY1-194" fmla="*/ 73 h 181968"/>
              <a:gd name="connsiteX2-195" fmla="*/ 0 w 3059904"/>
              <a:gd name="connsiteY2-196" fmla="*/ 181968 h 181968"/>
              <a:gd name="connsiteX3-197" fmla="*/ 3059452 w 3059904"/>
              <a:gd name="connsiteY3-198" fmla="*/ 181520 h 181968"/>
              <a:gd name="connsiteX4-199" fmla="*/ 3059609 w 3059904"/>
              <a:gd name="connsiteY4-200" fmla="*/ 0 h 181968"/>
              <a:gd name="connsiteX0-201" fmla="*/ 3059609 w 3060587"/>
              <a:gd name="connsiteY0-202" fmla="*/ 0 h 181968"/>
              <a:gd name="connsiteX1-203" fmla="*/ 123425 w 3060587"/>
              <a:gd name="connsiteY1-204" fmla="*/ 73 h 181968"/>
              <a:gd name="connsiteX2-205" fmla="*/ 0 w 3060587"/>
              <a:gd name="connsiteY2-206" fmla="*/ 181968 h 181968"/>
              <a:gd name="connsiteX3-207" fmla="*/ 3060587 w 3060587"/>
              <a:gd name="connsiteY3-208" fmla="*/ 181520 h 181968"/>
              <a:gd name="connsiteX4-209" fmla="*/ 3059609 w 3060587"/>
              <a:gd name="connsiteY4-210" fmla="*/ 0 h 181968"/>
              <a:gd name="connsiteX0-211" fmla="*/ 3059609 w 3059949"/>
              <a:gd name="connsiteY0-212" fmla="*/ 0 h 181968"/>
              <a:gd name="connsiteX1-213" fmla="*/ 123425 w 3059949"/>
              <a:gd name="connsiteY1-214" fmla="*/ 73 h 181968"/>
              <a:gd name="connsiteX2-215" fmla="*/ 0 w 3059949"/>
              <a:gd name="connsiteY2-216" fmla="*/ 181968 h 181968"/>
              <a:gd name="connsiteX3-217" fmla="*/ 3059830 w 3059949"/>
              <a:gd name="connsiteY3-218" fmla="*/ 181895 h 181968"/>
              <a:gd name="connsiteX4-219" fmla="*/ 3059609 w 3059949"/>
              <a:gd name="connsiteY4-220" fmla="*/ 0 h 181968"/>
              <a:gd name="connsiteX0-221" fmla="*/ 3059609 w 3059949"/>
              <a:gd name="connsiteY0-222" fmla="*/ 677 h 181895"/>
              <a:gd name="connsiteX1-223" fmla="*/ 123425 w 3059949"/>
              <a:gd name="connsiteY1-224" fmla="*/ 0 h 181895"/>
              <a:gd name="connsiteX2-225" fmla="*/ 0 w 3059949"/>
              <a:gd name="connsiteY2-226" fmla="*/ 181895 h 181895"/>
              <a:gd name="connsiteX3-227" fmla="*/ 3059830 w 3059949"/>
              <a:gd name="connsiteY3-228" fmla="*/ 181822 h 181895"/>
              <a:gd name="connsiteX4-229" fmla="*/ 3059609 w 3059949"/>
              <a:gd name="connsiteY4-230" fmla="*/ 677 h 181895"/>
              <a:gd name="connsiteX0-231" fmla="*/ 3059609 w 3059904"/>
              <a:gd name="connsiteY0-232" fmla="*/ 677 h 181895"/>
              <a:gd name="connsiteX1-233" fmla="*/ 123425 w 3059904"/>
              <a:gd name="connsiteY1-234" fmla="*/ 0 h 181895"/>
              <a:gd name="connsiteX2-235" fmla="*/ 0 w 3059904"/>
              <a:gd name="connsiteY2-236" fmla="*/ 181895 h 181895"/>
              <a:gd name="connsiteX3-237" fmla="*/ 3059452 w 3059904"/>
              <a:gd name="connsiteY3-238" fmla="*/ 181822 h 181895"/>
              <a:gd name="connsiteX4-239" fmla="*/ 3059609 w 3059904"/>
              <a:gd name="connsiteY4-240" fmla="*/ 677 h 181895"/>
              <a:gd name="connsiteX0-241" fmla="*/ 3059609 w 3060062"/>
              <a:gd name="connsiteY0-242" fmla="*/ 677 h 181895"/>
              <a:gd name="connsiteX1-243" fmla="*/ 123425 w 3060062"/>
              <a:gd name="connsiteY1-244" fmla="*/ 0 h 181895"/>
              <a:gd name="connsiteX2-245" fmla="*/ 0 w 3060062"/>
              <a:gd name="connsiteY2-246" fmla="*/ 181895 h 181895"/>
              <a:gd name="connsiteX3-247" fmla="*/ 3059452 w 3060062"/>
              <a:gd name="connsiteY3-248" fmla="*/ 181822 h 181895"/>
              <a:gd name="connsiteX4-249" fmla="*/ 3059609 w 3060062"/>
              <a:gd name="connsiteY4-250" fmla="*/ 677 h 181895"/>
              <a:gd name="connsiteX0-251" fmla="*/ 3059609 w 3059729"/>
              <a:gd name="connsiteY0-252" fmla="*/ 677 h 181895"/>
              <a:gd name="connsiteX1-253" fmla="*/ 123425 w 3059729"/>
              <a:gd name="connsiteY1-254" fmla="*/ 0 h 181895"/>
              <a:gd name="connsiteX2-255" fmla="*/ 0 w 3059729"/>
              <a:gd name="connsiteY2-256" fmla="*/ 181895 h 181895"/>
              <a:gd name="connsiteX3-257" fmla="*/ 3059452 w 3059729"/>
              <a:gd name="connsiteY3-258" fmla="*/ 181822 h 181895"/>
              <a:gd name="connsiteX4-259" fmla="*/ 3059609 w 3059729"/>
              <a:gd name="connsiteY4-260" fmla="*/ 677 h 181895"/>
              <a:gd name="connsiteX0-261" fmla="*/ 3059609 w 3059609"/>
              <a:gd name="connsiteY0-262" fmla="*/ 677 h 181895"/>
              <a:gd name="connsiteX1-263" fmla="*/ 123425 w 3059609"/>
              <a:gd name="connsiteY1-264" fmla="*/ 0 h 181895"/>
              <a:gd name="connsiteX2-265" fmla="*/ 0 w 3059609"/>
              <a:gd name="connsiteY2-266" fmla="*/ 181895 h 181895"/>
              <a:gd name="connsiteX3-267" fmla="*/ 3059452 w 3059609"/>
              <a:gd name="connsiteY3-268" fmla="*/ 181822 h 181895"/>
              <a:gd name="connsiteX4-269" fmla="*/ 3059609 w 3059609"/>
              <a:gd name="connsiteY4-270" fmla="*/ 677 h 181895"/>
              <a:gd name="connsiteX0-271" fmla="*/ 3059609 w 3059609"/>
              <a:gd name="connsiteY0-272" fmla="*/ 677 h 181895"/>
              <a:gd name="connsiteX1-273" fmla="*/ 123425 w 3059609"/>
              <a:gd name="connsiteY1-274" fmla="*/ 0 h 181895"/>
              <a:gd name="connsiteX2-275" fmla="*/ 0 w 3059609"/>
              <a:gd name="connsiteY2-276" fmla="*/ 181895 h 181895"/>
              <a:gd name="connsiteX3-277" fmla="*/ 3059452 w 3059609"/>
              <a:gd name="connsiteY3-278" fmla="*/ 181822 h 181895"/>
              <a:gd name="connsiteX4-279" fmla="*/ 3059609 w 3059609"/>
              <a:gd name="connsiteY4-280" fmla="*/ 677 h 181895"/>
              <a:gd name="connsiteX0-281" fmla="*/ 3059609 w 3059609"/>
              <a:gd name="connsiteY0-282" fmla="*/ 677 h 181895"/>
              <a:gd name="connsiteX1-283" fmla="*/ 123425 w 3059609"/>
              <a:gd name="connsiteY1-284" fmla="*/ 0 h 181895"/>
              <a:gd name="connsiteX2-285" fmla="*/ 0 w 3059609"/>
              <a:gd name="connsiteY2-286" fmla="*/ 181895 h 181895"/>
              <a:gd name="connsiteX3-287" fmla="*/ 3059452 w 3059609"/>
              <a:gd name="connsiteY3-288" fmla="*/ 181822 h 181895"/>
              <a:gd name="connsiteX4-289" fmla="*/ 3059609 w 3059609"/>
              <a:gd name="connsiteY4-290" fmla="*/ 677 h 1818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59609" h="181895">
                <a:moveTo>
                  <a:pt x="3059609" y="677"/>
                </a:moveTo>
                <a:lnTo>
                  <a:pt x="123425" y="0"/>
                </a:lnTo>
                <a:lnTo>
                  <a:pt x="0" y="181895"/>
                </a:lnTo>
                <a:lnTo>
                  <a:pt x="3059452" y="181822"/>
                </a:lnTo>
                <a:cubicBezTo>
                  <a:pt x="3059530" y="91249"/>
                  <a:pt x="3059530" y="91249"/>
                  <a:pt x="3059609" y="677"/>
                </a:cubicBezTo>
                <a:close/>
              </a:path>
            </a:pathLst>
          </a:custGeom>
          <a:solidFill>
            <a:srgbClr val="F86A16"/>
          </a:solidFill>
        </p:spPr>
        <p:txBody>
          <a:bodyPr vert="horz" wrap="square" lIns="90000" tIns="46800" rIns="90000" bIns="46800" numCol="1" rtlCol="0" anchor="t" anchorCtr="0" compatLnSpc="1"/>
          <a:lstStyle/>
          <a:p>
            <a:pPr marL="0" marR="0" indent="0" algn="l" defTabSz="914400" rtl="0" eaLnBrk="0" fontAlgn="base" latinLnBrk="0" hangingPunct="0">
              <a:lnSpc>
                <a:spcPct val="100000"/>
              </a:lnSpc>
              <a:spcBef>
                <a:spcPct val="50000"/>
              </a:spcBef>
              <a:spcAft>
                <a:spcPct val="0"/>
              </a:spcAft>
              <a:buClrTx/>
              <a:buSzTx/>
              <a:buFontTx/>
              <a:buNone/>
            </a:pPr>
            <a:endParaRPr kumimoji="0" lang="en-GB" sz="1800" b="0" i="0" u="none" strike="noStrike" cap="none" normalizeH="0" baseline="0" noProof="0" dirty="0">
              <a:ln>
                <a:noFill/>
              </a:ln>
              <a:solidFill>
                <a:schemeClr val="tx1"/>
              </a:solidFill>
              <a:effectLst/>
              <a:latin typeface="Arial" panose="020B0604020202020204"/>
            </a:endParaRPr>
          </a:p>
        </p:txBody>
      </p:sp>
      <p:sp>
        <p:nvSpPr>
          <p:cNvPr id="26" name="Rectangle 2"/>
          <p:cNvSpPr>
            <a:spLocks noGrp="1" noChangeArrowheads="1"/>
          </p:cNvSpPr>
          <p:nvPr>
            <p:ph type="title"/>
          </p:nvPr>
        </p:nvSpPr>
        <p:spPr bwMode="gray">
          <a:xfrm>
            <a:off x="323528" y="413891"/>
            <a:ext cx="6840000" cy="216000"/>
          </a:xfrm>
          <a:prstGeom prst="rect">
            <a:avLst/>
          </a:prstGeom>
          <a:noFill/>
          <a:ln>
            <a:noFill/>
          </a:ln>
          <a:effectLst/>
        </p:spPr>
        <p:txBody>
          <a:bodyPr vert="horz" wrap="square" lIns="0" tIns="0" rIns="0" bIns="0" numCol="1" anchor="t" anchorCtr="0" compatLnSpc="1"/>
          <a:lstStyle/>
          <a:p>
            <a:pPr lvl="0"/>
            <a:endParaRPr lang="en-GB" noProof="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hdr="0" dt="0"/>
  <p:txStyles>
    <p:titleStyle>
      <a:lvl1pPr algn="l" defTabSz="685800" rtl="0" eaLnBrk="1" latinLnBrk="0" hangingPunct="1">
        <a:lnSpc>
          <a:spcPct val="100000"/>
        </a:lnSpc>
        <a:spcBef>
          <a:spcPct val="0"/>
        </a:spcBef>
        <a:buNone/>
        <a:defRPr sz="1600" b="1" kern="1200">
          <a:solidFill>
            <a:schemeClr val="tx2"/>
          </a:solidFill>
          <a:latin typeface="+mj-lt"/>
          <a:ea typeface="+mj-ea"/>
          <a:cs typeface="+mj-cs"/>
        </a:defRPr>
      </a:lvl1pPr>
    </p:titleStyle>
    <p:body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39.xml"/><Relationship Id="rId5" Type="http://schemas.openxmlformats.org/officeDocument/2006/relationships/image" Target="../media/image30.jpe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40.xml"/><Relationship Id="rId5" Type="http://schemas.openxmlformats.org/officeDocument/2006/relationships/image" Target="../media/image31.jpe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ags" Target="../tags/tag41.xm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42.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32.jpe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45.xml"/><Relationship Id="rId5" Type="http://schemas.openxmlformats.org/officeDocument/2006/relationships/image" Target="../media/image33.png"/><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9.jpeg"/><Relationship Id="rId2" Type="http://schemas.openxmlformats.org/officeDocument/2006/relationships/slideLayout" Target="../slideLayouts/slideLayout21.xml"/><Relationship Id="rId1" Type="http://schemas.openxmlformats.org/officeDocument/2006/relationships/tags" Target="../tags/tag46.xml"/><Relationship Id="rId6" Type="http://schemas.openxmlformats.org/officeDocument/2006/relationships/slide" Target="slide24.xml"/><Relationship Id="rId5" Type="http://schemas.openxmlformats.org/officeDocument/2006/relationships/slide" Target="slide21.xml"/><Relationship Id="rId4" Type="http://schemas.openxmlformats.org/officeDocument/2006/relationships/slide" Target="slide1.xml"/></Relationships>
</file>

<file path=ppt/slides/_rels/slide17.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image" Target="../media/image9.jpe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slide" Target="slide1.xml"/><Relationship Id="rId5" Type="http://schemas.openxmlformats.org/officeDocument/2006/relationships/tags" Target="../tags/tag51.xml"/><Relationship Id="rId10" Type="http://schemas.openxmlformats.org/officeDocument/2006/relationships/notesSlide" Target="../notesSlides/notesSlide16.xml"/><Relationship Id="rId4" Type="http://schemas.openxmlformats.org/officeDocument/2006/relationships/tags" Target="../tags/tag50.xml"/><Relationship Id="rId9"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57.xml"/><Relationship Id="rId7" Type="http://schemas.openxmlformats.org/officeDocument/2006/relationships/slideLayout" Target="../slideLayouts/slideLayout16.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9" Type="http://schemas.openxmlformats.org/officeDocument/2006/relationships/slide" Target="slide1.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63.xml"/><Relationship Id="rId7" Type="http://schemas.openxmlformats.org/officeDocument/2006/relationships/slideLayout" Target="../slideLayouts/slideLayout16.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5" Type="http://schemas.openxmlformats.org/officeDocument/2006/relationships/tags" Target="../tags/tag65.xml"/><Relationship Id="rId10" Type="http://schemas.openxmlformats.org/officeDocument/2006/relationships/image" Target="../media/image34.png"/><Relationship Id="rId4" Type="http://schemas.openxmlformats.org/officeDocument/2006/relationships/tags" Target="../tags/tag64.xml"/><Relationship Id="rId9" Type="http://schemas.openxmlformats.org/officeDocument/2006/relationships/slide" Target="slide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tags" Target="../tags/tag2.xml"/><Relationship Id="rId6" Type="http://schemas.openxmlformats.org/officeDocument/2006/relationships/image" Target="../media/image9.jpeg"/><Relationship Id="rId5" Type="http://schemas.openxmlformats.org/officeDocument/2006/relationships/slide" Target="slide14.xml"/><Relationship Id="rId4" Type="http://schemas.openxmlformats.org/officeDocument/2006/relationships/slide" Target="slide2.xml"/></Relationships>
</file>

<file path=ppt/slides/_rels/slide20.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tags" Target="../tags/tag79.xml"/><Relationship Id="rId18" Type="http://schemas.openxmlformats.org/officeDocument/2006/relationships/tags" Target="../tags/tag84.xml"/><Relationship Id="rId3" Type="http://schemas.openxmlformats.org/officeDocument/2006/relationships/tags" Target="../tags/tag69.xml"/><Relationship Id="rId21" Type="http://schemas.openxmlformats.org/officeDocument/2006/relationships/slideLayout" Target="../slideLayouts/slideLayout16.xml"/><Relationship Id="rId7" Type="http://schemas.openxmlformats.org/officeDocument/2006/relationships/tags" Target="../tags/tag73.xml"/><Relationship Id="rId12" Type="http://schemas.openxmlformats.org/officeDocument/2006/relationships/tags" Target="../tags/tag78.xml"/><Relationship Id="rId17" Type="http://schemas.openxmlformats.org/officeDocument/2006/relationships/tags" Target="../tags/tag83.xml"/><Relationship Id="rId2" Type="http://schemas.openxmlformats.org/officeDocument/2006/relationships/tags" Target="../tags/tag68.xml"/><Relationship Id="rId16" Type="http://schemas.openxmlformats.org/officeDocument/2006/relationships/tags" Target="../tags/tag82.xml"/><Relationship Id="rId20" Type="http://schemas.openxmlformats.org/officeDocument/2006/relationships/tags" Target="../tags/tag86.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tags" Target="../tags/tag77.xml"/><Relationship Id="rId24" Type="http://schemas.openxmlformats.org/officeDocument/2006/relationships/image" Target="../media/image35.png"/><Relationship Id="rId5" Type="http://schemas.openxmlformats.org/officeDocument/2006/relationships/tags" Target="../tags/tag71.xml"/><Relationship Id="rId15" Type="http://schemas.openxmlformats.org/officeDocument/2006/relationships/tags" Target="../tags/tag81.xml"/><Relationship Id="rId23" Type="http://schemas.openxmlformats.org/officeDocument/2006/relationships/slide" Target="slide1.xml"/><Relationship Id="rId10" Type="http://schemas.openxmlformats.org/officeDocument/2006/relationships/tags" Target="../tags/tag76.xml"/><Relationship Id="rId19" Type="http://schemas.openxmlformats.org/officeDocument/2006/relationships/tags" Target="../tags/tag85.xml"/><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tags" Target="../tags/tag80.xml"/><Relationship Id="rId2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89.xml"/><Relationship Id="rId7" Type="http://schemas.openxmlformats.org/officeDocument/2006/relationships/slideLayout" Target="../slideLayouts/slideLayout16.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5" Type="http://schemas.openxmlformats.org/officeDocument/2006/relationships/tags" Target="../tags/tag91.xml"/><Relationship Id="rId10" Type="http://schemas.openxmlformats.org/officeDocument/2006/relationships/image" Target="../media/image36.png"/><Relationship Id="rId4" Type="http://schemas.openxmlformats.org/officeDocument/2006/relationships/tags" Target="../tags/tag90.xml"/><Relationship Id="rId9" Type="http://schemas.openxmlformats.org/officeDocument/2006/relationships/slide" Target="slide1.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95.xml"/><Relationship Id="rId7" Type="http://schemas.openxmlformats.org/officeDocument/2006/relationships/slideLayout" Target="../slideLayouts/slideLayout16.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10" Type="http://schemas.openxmlformats.org/officeDocument/2006/relationships/image" Target="../media/image25.png"/><Relationship Id="rId4" Type="http://schemas.openxmlformats.org/officeDocument/2006/relationships/tags" Target="../tags/tag96.xml"/><Relationship Id="rId9" Type="http://schemas.openxmlformats.org/officeDocument/2006/relationships/slide" Target="slide1.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01.xml"/><Relationship Id="rId7" Type="http://schemas.openxmlformats.org/officeDocument/2006/relationships/slideLayout" Target="../slideLayouts/slideLayout16.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5" Type="http://schemas.openxmlformats.org/officeDocument/2006/relationships/tags" Target="../tags/tag103.xml"/><Relationship Id="rId10" Type="http://schemas.openxmlformats.org/officeDocument/2006/relationships/image" Target="../media/image37.png"/><Relationship Id="rId4" Type="http://schemas.openxmlformats.org/officeDocument/2006/relationships/tags" Target="../tags/tag102.xml"/><Relationship Id="rId9" Type="http://schemas.openxmlformats.org/officeDocument/2006/relationships/slide" Target="slide1.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07.xml"/><Relationship Id="rId7" Type="http://schemas.openxmlformats.org/officeDocument/2006/relationships/slideLayout" Target="../slideLayouts/slideLayout16.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9" Type="http://schemas.openxmlformats.org/officeDocument/2006/relationships/slide" Target="slide1.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openxmlformats.org/officeDocument/2006/relationships/tags" Target="../tags/tag113.xml"/><Relationship Id="rId7" Type="http://schemas.openxmlformats.org/officeDocument/2006/relationships/slideLayout" Target="../slideLayouts/slideLayout16.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5" Type="http://schemas.openxmlformats.org/officeDocument/2006/relationships/tags" Target="../tags/tag115.xml"/><Relationship Id="rId10" Type="http://schemas.openxmlformats.org/officeDocument/2006/relationships/image" Target="../media/image38.png"/><Relationship Id="rId4" Type="http://schemas.openxmlformats.org/officeDocument/2006/relationships/tags" Target="../tags/tag114.xml"/><Relationship Id="rId9" Type="http://schemas.openxmlformats.org/officeDocument/2006/relationships/slide" Target="slide1.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119.xml"/><Relationship Id="rId7" Type="http://schemas.openxmlformats.org/officeDocument/2006/relationships/slideLayout" Target="../slideLayouts/slideLayout16.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5" Type="http://schemas.openxmlformats.org/officeDocument/2006/relationships/tags" Target="../tags/tag121.xml"/><Relationship Id="rId10" Type="http://schemas.openxmlformats.org/officeDocument/2006/relationships/image" Target="../media/image39.png"/><Relationship Id="rId4" Type="http://schemas.openxmlformats.org/officeDocument/2006/relationships/tags" Target="../tags/tag120.xml"/><Relationship Id="rId9" Type="http://schemas.openxmlformats.org/officeDocument/2006/relationships/slide" Target="slide1.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openxmlformats.org/officeDocument/2006/relationships/tags" Target="../tags/tag125.xml"/><Relationship Id="rId7" Type="http://schemas.openxmlformats.org/officeDocument/2006/relationships/slideLayout" Target="../slideLayouts/slideLayout16.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10" Type="http://schemas.openxmlformats.org/officeDocument/2006/relationships/image" Target="../media/image40.png"/><Relationship Id="rId4" Type="http://schemas.openxmlformats.org/officeDocument/2006/relationships/tags" Target="../tags/tag126.xml"/><Relationship Id="rId9" Type="http://schemas.openxmlformats.org/officeDocument/2006/relationships/slide" Target="slide1.xml"/></Relationships>
</file>

<file path=ppt/slides/_rels/slide2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tags" Target="../tags/tag131.xml"/><Relationship Id="rId7" Type="http://schemas.openxmlformats.org/officeDocument/2006/relationships/notesSlide" Target="../notesSlides/notesSlide27.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16.xml"/><Relationship Id="rId5" Type="http://schemas.openxmlformats.org/officeDocument/2006/relationships/tags" Target="../tags/tag133.xml"/><Relationship Id="rId4" Type="http://schemas.openxmlformats.org/officeDocument/2006/relationships/tags" Target="../tags/tag132.xml"/><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8.xml"/><Relationship Id="rId3" Type="http://schemas.openxmlformats.org/officeDocument/2006/relationships/tags" Target="../tags/tag136.xml"/><Relationship Id="rId7" Type="http://schemas.openxmlformats.org/officeDocument/2006/relationships/slideLayout" Target="../slideLayouts/slideLayout16.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9" Type="http://schemas.openxmlformats.org/officeDocument/2006/relationships/slide" Target="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9.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 Target="slide14.xml"/><Relationship Id="rId5" Type="http://schemas.openxmlformats.org/officeDocument/2006/relationships/slide" Target="slide2.xml"/><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image" Target="../media/image43.pn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image" Target="../media/image42.png"/><Relationship Id="rId5" Type="http://schemas.openxmlformats.org/officeDocument/2006/relationships/tags" Target="../tags/tag144.xml"/><Relationship Id="rId10" Type="http://schemas.openxmlformats.org/officeDocument/2006/relationships/slide" Target="slide1.xml"/><Relationship Id="rId4" Type="http://schemas.openxmlformats.org/officeDocument/2006/relationships/tags" Target="../tags/tag143.xml"/><Relationship Id="rId9"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49.xml"/><Relationship Id="rId7" Type="http://schemas.openxmlformats.org/officeDocument/2006/relationships/slideLayout" Target="../slideLayouts/slideLayout16.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55.xml"/><Relationship Id="rId7" Type="http://schemas.openxmlformats.org/officeDocument/2006/relationships/slideLayout" Target="../slideLayouts/slideLayout16.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5" Type="http://schemas.openxmlformats.org/officeDocument/2006/relationships/tags" Target="../tags/tag157.xml"/><Relationship Id="rId10" Type="http://schemas.openxmlformats.org/officeDocument/2006/relationships/image" Target="../media/image45.png"/><Relationship Id="rId4" Type="http://schemas.openxmlformats.org/officeDocument/2006/relationships/tags" Target="../tags/tag156.xml"/><Relationship Id="rId9" Type="http://schemas.openxmlformats.org/officeDocument/2006/relationships/slide" Target="slide1.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161.xml"/><Relationship Id="rId7" Type="http://schemas.openxmlformats.org/officeDocument/2006/relationships/slideLayout" Target="../slideLayouts/slideLayout1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tags" Target="../tags/tag164.xml"/><Relationship Id="rId5" Type="http://schemas.openxmlformats.org/officeDocument/2006/relationships/tags" Target="../tags/tag163.xml"/><Relationship Id="rId10" Type="http://schemas.openxmlformats.org/officeDocument/2006/relationships/image" Target="../media/image46.png"/><Relationship Id="rId4" Type="http://schemas.openxmlformats.org/officeDocument/2006/relationships/tags" Target="../tags/tag162.xml"/><Relationship Id="rId9" Type="http://schemas.openxmlformats.org/officeDocument/2006/relationships/slide" Target="slide1.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tags" Target="../tags/tag167.xml"/><Relationship Id="rId7" Type="http://schemas.openxmlformats.org/officeDocument/2006/relationships/tags" Target="../tags/tag171.xml"/><Relationship Id="rId12" Type="http://schemas.openxmlformats.org/officeDocument/2006/relationships/image" Target="../media/image48.jpe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11" Type="http://schemas.openxmlformats.org/officeDocument/2006/relationships/image" Target="../media/image47.jpeg"/><Relationship Id="rId5" Type="http://schemas.openxmlformats.org/officeDocument/2006/relationships/tags" Target="../tags/tag169.xml"/><Relationship Id="rId10" Type="http://schemas.openxmlformats.org/officeDocument/2006/relationships/slide" Target="slide1.xml"/><Relationship Id="rId4" Type="http://schemas.openxmlformats.org/officeDocument/2006/relationships/tags" Target="../tags/tag168.xml"/><Relationship Id="rId9"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174.xml"/><Relationship Id="rId7" Type="http://schemas.openxmlformats.org/officeDocument/2006/relationships/slideLayout" Target="../slideLayouts/slideLayout16.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9" Type="http://schemas.openxmlformats.org/officeDocument/2006/relationships/slide" Target="slide1.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tags" Target="../tags/tag180.xml"/><Relationship Id="rId7" Type="http://schemas.openxmlformats.org/officeDocument/2006/relationships/tags" Target="../tags/tag184.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11" Type="http://schemas.openxmlformats.org/officeDocument/2006/relationships/image" Target="../media/image50.jpeg"/><Relationship Id="rId5" Type="http://schemas.openxmlformats.org/officeDocument/2006/relationships/tags" Target="../tags/tag182.xml"/><Relationship Id="rId10" Type="http://schemas.openxmlformats.org/officeDocument/2006/relationships/image" Target="../media/image49.jpeg"/><Relationship Id="rId4" Type="http://schemas.openxmlformats.org/officeDocument/2006/relationships/tags" Target="../tags/tag181.xml"/><Relationship Id="rId9"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tags" Target="../tags/tag187.xml"/><Relationship Id="rId7" Type="http://schemas.openxmlformats.org/officeDocument/2006/relationships/tags" Target="../tags/tag191.xml"/><Relationship Id="rId12" Type="http://schemas.openxmlformats.org/officeDocument/2006/relationships/image" Target="../media/image52.png"/><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image" Target="../media/image51.png"/><Relationship Id="rId5" Type="http://schemas.openxmlformats.org/officeDocument/2006/relationships/tags" Target="../tags/tag189.xml"/><Relationship Id="rId10" Type="http://schemas.openxmlformats.org/officeDocument/2006/relationships/slide" Target="slide1.xml"/><Relationship Id="rId4" Type="http://schemas.openxmlformats.org/officeDocument/2006/relationships/tags" Target="../tags/tag188.xml"/><Relationship Id="rId9"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194.xml"/><Relationship Id="rId7" Type="http://schemas.openxmlformats.org/officeDocument/2006/relationships/slideLayout" Target="../slideLayouts/slideLayout16.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5" Type="http://schemas.openxmlformats.org/officeDocument/2006/relationships/tags" Target="../tags/tag196.xml"/><Relationship Id="rId10" Type="http://schemas.openxmlformats.org/officeDocument/2006/relationships/image" Target="../media/image53.png"/><Relationship Id="rId4" Type="http://schemas.openxmlformats.org/officeDocument/2006/relationships/tags" Target="../tags/tag195.xml"/><Relationship Id="rId9" Type="http://schemas.openxmlformats.org/officeDocument/2006/relationships/slide" Target="slide1.xml"/></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00.xml"/><Relationship Id="rId7" Type="http://schemas.openxmlformats.org/officeDocument/2006/relationships/slideLayout" Target="../slideLayouts/slideLayout16.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10" Type="http://schemas.openxmlformats.org/officeDocument/2006/relationships/image" Target="../media/image54.png"/><Relationship Id="rId4" Type="http://schemas.openxmlformats.org/officeDocument/2006/relationships/tags" Target="../tags/tag201.xml"/><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5.xml"/><Relationship Id="rId5" Type="http://schemas.openxmlformats.org/officeDocument/2006/relationships/image" Target="../media/image9.jpe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1.xml"/><Relationship Id="rId7" Type="http://schemas.openxmlformats.org/officeDocument/2006/relationships/slide" Target="slide24.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 Target="slide21.xml"/><Relationship Id="rId5" Type="http://schemas.openxmlformats.org/officeDocument/2006/relationships/slide" Target="slide1.xml"/><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slideLayout" Target="../slideLayouts/slideLayout23.xml"/><Relationship Id="rId1" Type="http://schemas.openxmlformats.org/officeDocument/2006/relationships/tags" Target="../tags/tag206.xml"/></Relationships>
</file>

<file path=ppt/slides/_rels/slide4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1.xml"/><Relationship Id="rId7" Type="http://schemas.openxmlformats.org/officeDocument/2006/relationships/slide" Target="slide24.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 Target="slide21.xml"/><Relationship Id="rId5" Type="http://schemas.openxmlformats.org/officeDocument/2006/relationships/slide" Target="slide1.xml"/><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56.png"/><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image" Target="../media/image55.png"/><Relationship Id="rId5" Type="http://schemas.openxmlformats.org/officeDocument/2006/relationships/slide" Target="slide1.xml"/><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notesSlide" Target="../notesSlides/notesSlide4.xml"/><Relationship Id="rId18" Type="http://schemas.openxmlformats.org/officeDocument/2006/relationships/image" Target="../media/image13.png"/><Relationship Id="rId3" Type="http://schemas.openxmlformats.org/officeDocument/2006/relationships/tags" Target="../tags/tag8.xml"/><Relationship Id="rId21" Type="http://schemas.openxmlformats.org/officeDocument/2006/relationships/image" Target="../media/image16.jpeg"/><Relationship Id="rId7" Type="http://schemas.openxmlformats.org/officeDocument/2006/relationships/tags" Target="../tags/tag12.xml"/><Relationship Id="rId12" Type="http://schemas.openxmlformats.org/officeDocument/2006/relationships/slideLayout" Target="../slideLayouts/slideLayout16.xml"/><Relationship Id="rId17" Type="http://schemas.openxmlformats.org/officeDocument/2006/relationships/image" Target="../media/image12.png"/><Relationship Id="rId2" Type="http://schemas.openxmlformats.org/officeDocument/2006/relationships/tags" Target="../tags/tag7.xml"/><Relationship Id="rId16" Type="http://schemas.openxmlformats.org/officeDocument/2006/relationships/image" Target="../media/image11.jpeg"/><Relationship Id="rId20" Type="http://schemas.openxmlformats.org/officeDocument/2006/relationships/image" Target="../media/image15.pn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image" Target="../media/image10.png"/><Relationship Id="rId10" Type="http://schemas.openxmlformats.org/officeDocument/2006/relationships/tags" Target="../tags/tag15.xml"/><Relationship Id="rId19" Type="http://schemas.openxmlformats.org/officeDocument/2006/relationships/image" Target="../media/image14.png"/><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notesSlide" Target="../notesSlides/notesSlide5.xml"/><Relationship Id="rId18" Type="http://schemas.openxmlformats.org/officeDocument/2006/relationships/image" Target="../media/image19.png"/><Relationship Id="rId3" Type="http://schemas.openxmlformats.org/officeDocument/2006/relationships/tags" Target="../tags/tag19.xml"/><Relationship Id="rId21" Type="http://schemas.openxmlformats.org/officeDocument/2006/relationships/image" Target="../media/image22.png"/><Relationship Id="rId7" Type="http://schemas.openxmlformats.org/officeDocument/2006/relationships/tags" Target="../tags/tag23.xml"/><Relationship Id="rId12" Type="http://schemas.openxmlformats.org/officeDocument/2006/relationships/slideLayout" Target="../slideLayouts/slideLayout16.xml"/><Relationship Id="rId17" Type="http://schemas.openxmlformats.org/officeDocument/2006/relationships/image" Target="../media/image18.jpeg"/><Relationship Id="rId2" Type="http://schemas.openxmlformats.org/officeDocument/2006/relationships/tags" Target="../tags/tag18.xml"/><Relationship Id="rId16" Type="http://schemas.openxmlformats.org/officeDocument/2006/relationships/image" Target="../media/image17.jpeg"/><Relationship Id="rId20" Type="http://schemas.openxmlformats.org/officeDocument/2006/relationships/image" Target="../media/image21.pn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image" Target="../media/image10.png"/><Relationship Id="rId10" Type="http://schemas.openxmlformats.org/officeDocument/2006/relationships/tags" Target="../tags/tag26.xml"/><Relationship Id="rId19" Type="http://schemas.openxmlformats.org/officeDocument/2006/relationships/image" Target="../media/image20.png"/><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0.xml"/><Relationship Id="rId7" Type="http://schemas.openxmlformats.org/officeDocument/2006/relationships/slide" Target="slide2.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6.xml"/><Relationship Id="rId5" Type="http://schemas.openxmlformats.org/officeDocument/2006/relationships/slideLayout" Target="../slideLayouts/slideLayout16.xml"/><Relationship Id="rId10" Type="http://schemas.openxmlformats.org/officeDocument/2006/relationships/image" Target="../media/image25.png"/><Relationship Id="rId4" Type="http://schemas.openxmlformats.org/officeDocument/2006/relationships/tags" Target="../tags/tag31.xml"/><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34.xml"/><Relationship Id="rId7" Type="http://schemas.openxmlformats.org/officeDocument/2006/relationships/image" Target="../media/image26.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 Target="slide2.xml"/><Relationship Id="rId5" Type="http://schemas.openxmlformats.org/officeDocument/2006/relationships/notesSlide" Target="../notesSlides/notesSlide7.xml"/><Relationship Id="rId4"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tags" Target="../tags/tag37.xml"/><Relationship Id="rId7" Type="http://schemas.openxmlformats.org/officeDocument/2006/relationships/slide" Target="slide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notesSlide" Target="../notesSlides/notesSlide8.xml"/><Relationship Id="rId5" Type="http://schemas.openxmlformats.org/officeDocument/2006/relationships/slideLayout" Target="../slideLayouts/slideLayout16.xml"/><Relationship Id="rId10" Type="http://schemas.openxmlformats.org/officeDocument/2006/relationships/image" Target="../media/image29.png"/><Relationship Id="rId4" Type="http://schemas.openxmlformats.org/officeDocument/2006/relationships/tags" Target="../tags/tag38.xml"/><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57224" y="3074197"/>
            <a:ext cx="7632000" cy="1008000"/>
          </a:xfrm>
        </p:spPr>
        <p:txBody>
          <a:bodyPr/>
          <a:lstStyle/>
          <a:p>
            <a:r>
              <a:rPr lang="de-DE" dirty="0" err="1">
                <a:effectLst/>
                <a:sym typeface="+mn-ea"/>
              </a:rPr>
              <a:t>Product</a:t>
            </a:r>
            <a:r>
              <a:rPr lang="de-DE" dirty="0">
                <a:effectLst/>
                <a:sym typeface="+mn-ea"/>
              </a:rPr>
              <a:t> </a:t>
            </a:r>
            <a:r>
              <a:rPr lang="en-US" altLang="de-DE" dirty="0">
                <a:effectLst/>
                <a:sym typeface="+mn-ea"/>
              </a:rPr>
              <a:t>P</a:t>
            </a:r>
            <a:r>
              <a:rPr lang="de-DE" dirty="0" err="1">
                <a:effectLst/>
                <a:sym typeface="+mn-ea"/>
              </a:rPr>
              <a:t>resentation</a:t>
            </a:r>
            <a:br>
              <a:rPr lang="de-DE" dirty="0"/>
            </a:br>
            <a:r>
              <a:rPr lang="en-US" altLang="de-DE" dirty="0"/>
              <a:t>MQK30</a:t>
            </a:r>
            <a:r>
              <a:rPr lang="de-DE" dirty="0"/>
              <a:t> – </a:t>
            </a:r>
            <a:r>
              <a:rPr lang="en-US" altLang="de-DE" dirty="0">
                <a:sym typeface="+mn-ea"/>
              </a:rPr>
              <a:t>Multi-Directional Forklift</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10</a:t>
            </a:fld>
            <a:endParaRPr lang="de-DE" dirty="0"/>
          </a:p>
        </p:txBody>
      </p:sp>
      <p:sp>
        <p:nvSpPr>
          <p:cNvPr id="3" name="Fußzeilenplatzhalter 2"/>
          <p:cNvSpPr>
            <a:spLocks noGrp="1"/>
          </p:cNvSpPr>
          <p:nvPr>
            <p:ph type="ftr" sz="quarter" idx="10"/>
          </p:nvPr>
        </p:nvSpPr>
        <p:spPr/>
        <p:txBody>
          <a:bodyPr/>
          <a:lstStyle/>
          <a:p>
            <a:pPr algn="l">
              <a:buClrTx/>
              <a:buSzTx/>
              <a:buFontTx/>
            </a:pPr>
            <a:r>
              <a:rPr lang="en-US" altLang="de-DE" dirty="0">
                <a:sym typeface="+mn-ea"/>
              </a:rPr>
              <a:t>MQK Introduction of Products</a:t>
            </a:r>
            <a:endParaRPr lang="de-DE" dirty="0"/>
          </a:p>
        </p:txBody>
      </p:sp>
      <p:sp>
        <p:nvSpPr>
          <p:cNvPr id="4" name="Titel 3"/>
          <p:cNvSpPr>
            <a:spLocks noGrp="1"/>
          </p:cNvSpPr>
          <p:nvPr>
            <p:ph type="title"/>
          </p:nvPr>
        </p:nvSpPr>
        <p:spPr/>
        <p:txBody>
          <a:bodyPr/>
          <a:lstStyle/>
          <a:p>
            <a:r>
              <a:rPr lang="en-US" altLang="zh-CN" dirty="0">
                <a:sym typeface="+mn-ea"/>
              </a:rPr>
              <a:t>Overview</a:t>
            </a:r>
            <a:endParaRPr lang="en-US" altLang="de-DE" dirty="0"/>
          </a:p>
        </p:txBody>
      </p:sp>
      <p:sp>
        <p:nvSpPr>
          <p:cNvPr id="5" name="Textplatzhalter 4"/>
          <p:cNvSpPr>
            <a:spLocks noGrp="1"/>
          </p:cNvSpPr>
          <p:nvPr>
            <p:ph type="body" sz="quarter" idx="17"/>
          </p:nvPr>
        </p:nvSpPr>
        <p:spPr/>
        <p:txBody>
          <a:bodyPr/>
          <a:lstStyle/>
          <a:p>
            <a:r>
              <a:rPr lang="en-US" altLang="zh-CN" dirty="0">
                <a:sym typeface="+mn-ea"/>
              </a:rPr>
              <a:t>Overhead guard and cabin</a:t>
            </a:r>
            <a:endParaRPr lang="de-DE" dirty="0"/>
          </a:p>
        </p:txBody>
      </p:sp>
      <p:sp>
        <p:nvSpPr>
          <p:cNvPr id="6" name="Textfeld 5"/>
          <p:cNvSpPr txBox="1"/>
          <p:nvPr/>
        </p:nvSpPr>
        <p:spPr bwMode="gray">
          <a:xfrm>
            <a:off x="395536" y="1133971"/>
            <a:ext cx="4536504" cy="3456385"/>
          </a:xfrm>
          <a:prstGeom prst="rect">
            <a:avLst/>
          </a:prstGeom>
          <a:noFill/>
        </p:spPr>
        <p:txBody>
          <a:bodyPr wrap="square" lIns="0" tIns="0" rIns="0" bIns="0" rtlCol="0">
            <a:noAutofit/>
          </a:bodyPr>
          <a:lstStyle/>
          <a:p>
            <a:pPr>
              <a:spcBef>
                <a:spcPts val="0"/>
              </a:spcBef>
            </a:pPr>
            <a:r>
              <a:rPr lang="en-US" sz="1200" b="1" dirty="0"/>
              <a:t>Overhead guard and cabin Height.</a:t>
            </a:r>
          </a:p>
          <a:p>
            <a:pPr>
              <a:spcBef>
                <a:spcPts val="0"/>
              </a:spcBef>
            </a:pPr>
            <a:endParaRPr lang="en-US" sz="1200" b="1" dirty="0"/>
          </a:p>
          <a:p>
            <a:pPr indent="0">
              <a:spcBef>
                <a:spcPts val="0"/>
              </a:spcBef>
              <a:buFont typeface="+mj-lt"/>
              <a:buNone/>
            </a:pPr>
            <a:r>
              <a:rPr lang="en-US" sz="1200" dirty="0"/>
              <a:t>2650/2515(with lamp height/without lamp) overhead guard and cabin height</a:t>
            </a:r>
            <a:endParaRPr lang="en-US" altLang="en-US" sz="1200" dirty="0"/>
          </a:p>
          <a:p>
            <a:pPr marL="228600" indent="-228600">
              <a:spcBef>
                <a:spcPts val="0"/>
              </a:spcBef>
            </a:pPr>
            <a:endParaRPr lang="en-US" sz="1200" dirty="0"/>
          </a:p>
          <a:p>
            <a:pPr marL="228600" indent="-228600">
              <a:spcBef>
                <a:spcPts val="0"/>
              </a:spcBef>
            </a:pPr>
            <a:endParaRPr lang="en-US" sz="1200" dirty="0"/>
          </a:p>
          <a:p>
            <a:pPr>
              <a:lnSpc>
                <a:spcPct val="110000"/>
              </a:lnSpc>
              <a:spcAft>
                <a:spcPts val="400"/>
              </a:spcAft>
              <a:buClr>
                <a:schemeClr val="accent2"/>
              </a:buClr>
            </a:pPr>
            <a:endParaRPr lang="de-DE" sz="1600" dirty="0" err="1">
              <a:latin typeface="+mj-lt"/>
            </a:endParaRPr>
          </a:p>
        </p:txBody>
      </p:sp>
      <p:sp>
        <p:nvSpPr>
          <p:cNvPr id="8" name="Rechteck 7">
            <a:hlinkClick r:id="rId4"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pic>
        <p:nvPicPr>
          <p:cNvPr id="7" name="图片 6"/>
          <p:cNvPicPr>
            <a:picLocks noChangeAspect="1"/>
          </p:cNvPicPr>
          <p:nvPr>
            <p:custDataLst>
              <p:tags r:id="rId1"/>
            </p:custDataLst>
          </p:nvPr>
        </p:nvPicPr>
        <p:blipFill>
          <a:blip r:embed="rId5"/>
          <a:stretch>
            <a:fillRect/>
          </a:stretch>
        </p:blipFill>
        <p:spPr>
          <a:xfrm>
            <a:off x="4787900" y="414020"/>
            <a:ext cx="4173220" cy="432244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11</a:t>
            </a:fld>
            <a:endParaRPr lang="de-DE" dirty="0"/>
          </a:p>
        </p:txBody>
      </p:sp>
      <p:sp>
        <p:nvSpPr>
          <p:cNvPr id="3" name="Fußzeilenplatzhalter 2"/>
          <p:cNvSpPr>
            <a:spLocks noGrp="1"/>
          </p:cNvSpPr>
          <p:nvPr>
            <p:ph type="ftr" sz="quarter" idx="10"/>
          </p:nvPr>
        </p:nvSpPr>
        <p:spPr/>
        <p:txBody>
          <a:bodyPr/>
          <a:lstStyle/>
          <a:p>
            <a:pPr algn="l">
              <a:buClrTx/>
              <a:buSzTx/>
              <a:buFontTx/>
            </a:pPr>
            <a:r>
              <a:rPr lang="en-US" altLang="de-DE" dirty="0">
                <a:sym typeface="+mn-ea"/>
              </a:rPr>
              <a:t>MQK Introduction of Products</a:t>
            </a:r>
            <a:endParaRPr lang="de-DE" dirty="0"/>
          </a:p>
        </p:txBody>
      </p:sp>
      <p:sp>
        <p:nvSpPr>
          <p:cNvPr id="4" name="Titel 3"/>
          <p:cNvSpPr>
            <a:spLocks noGrp="1"/>
          </p:cNvSpPr>
          <p:nvPr>
            <p:ph type="title"/>
          </p:nvPr>
        </p:nvSpPr>
        <p:spPr/>
        <p:txBody>
          <a:bodyPr/>
          <a:lstStyle/>
          <a:p>
            <a:r>
              <a:rPr lang="en-US" altLang="zh-CN" dirty="0">
                <a:sym typeface="+mn-ea"/>
              </a:rPr>
              <a:t>Overview</a:t>
            </a:r>
            <a:endParaRPr lang="en-US" altLang="de-DE" dirty="0"/>
          </a:p>
        </p:txBody>
      </p:sp>
      <p:sp>
        <p:nvSpPr>
          <p:cNvPr id="5" name="Textplatzhalter 4"/>
          <p:cNvSpPr>
            <a:spLocks noGrp="1"/>
          </p:cNvSpPr>
          <p:nvPr>
            <p:ph type="body" sz="quarter" idx="17"/>
          </p:nvPr>
        </p:nvSpPr>
        <p:spPr/>
        <p:txBody>
          <a:bodyPr/>
          <a:lstStyle/>
          <a:p>
            <a:r>
              <a:rPr lang="de-DE" dirty="0"/>
              <a:t>Forklift </a:t>
            </a:r>
            <a:r>
              <a:rPr lang="en-US" altLang="de-DE" dirty="0"/>
              <a:t>S</a:t>
            </a:r>
            <a:r>
              <a:rPr lang="de-DE" dirty="0"/>
              <a:t>ystems</a:t>
            </a:r>
          </a:p>
        </p:txBody>
      </p:sp>
      <p:sp>
        <p:nvSpPr>
          <p:cNvPr id="43" name="Textplatzhalter 2"/>
          <p:cNvSpPr txBox="1"/>
          <p:nvPr/>
        </p:nvSpPr>
        <p:spPr bwMode="gray">
          <a:xfrm>
            <a:off x="429792" y="1250732"/>
            <a:ext cx="4502248" cy="2763559"/>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r>
              <a:rPr lang="zh-CN" altLang="en-US" b="0" dirty="0"/>
              <a:t>Fork system.</a:t>
            </a:r>
          </a:p>
          <a:p>
            <a:r>
              <a:rPr lang="en-US" altLang="zh-CN" b="0" dirty="0"/>
              <a:t>fork positioner</a:t>
            </a:r>
            <a:r>
              <a:rPr lang="zh-CN" altLang="en-US" b="0" dirty="0"/>
              <a:t> + side shift</a:t>
            </a:r>
            <a:r>
              <a:rPr lang="en-US" altLang="zh-CN" b="0" dirty="0"/>
              <a:t>er</a:t>
            </a:r>
          </a:p>
        </p:txBody>
      </p:sp>
      <p:sp>
        <p:nvSpPr>
          <p:cNvPr id="13" name="Rechteck 12">
            <a:hlinkClick r:id="rId4"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pic>
        <p:nvPicPr>
          <p:cNvPr id="6" name="图片 5"/>
          <p:cNvPicPr>
            <a:picLocks noChangeAspect="1"/>
          </p:cNvPicPr>
          <p:nvPr>
            <p:custDataLst>
              <p:tags r:id="rId1"/>
            </p:custDataLst>
          </p:nvPr>
        </p:nvPicPr>
        <p:blipFill>
          <a:blip r:embed="rId5"/>
          <a:stretch>
            <a:fillRect/>
          </a:stretch>
        </p:blipFill>
        <p:spPr>
          <a:xfrm>
            <a:off x="3708400" y="774065"/>
            <a:ext cx="4016375" cy="32321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12</a:t>
            </a:fld>
            <a:endParaRPr lang="de-DE" dirty="0"/>
          </a:p>
        </p:txBody>
      </p:sp>
      <p:sp>
        <p:nvSpPr>
          <p:cNvPr id="3" name="Fußzeilenplatzhalter 2"/>
          <p:cNvSpPr>
            <a:spLocks noGrp="1"/>
          </p:cNvSpPr>
          <p:nvPr>
            <p:ph type="ftr" sz="quarter" idx="10"/>
          </p:nvPr>
        </p:nvSpPr>
        <p:spPr/>
        <p:txBody>
          <a:bodyPr/>
          <a:lstStyle/>
          <a:p>
            <a:pPr algn="l">
              <a:buClrTx/>
              <a:buSzTx/>
              <a:buFontTx/>
            </a:pPr>
            <a:r>
              <a:rPr lang="en-US" altLang="de-DE" dirty="0">
                <a:sym typeface="+mn-ea"/>
              </a:rPr>
              <a:t>MQK Introduction of Products</a:t>
            </a:r>
            <a:endParaRPr lang="de-DE" dirty="0"/>
          </a:p>
        </p:txBody>
      </p:sp>
      <p:sp>
        <p:nvSpPr>
          <p:cNvPr id="4" name="Titel 3"/>
          <p:cNvSpPr>
            <a:spLocks noGrp="1"/>
          </p:cNvSpPr>
          <p:nvPr>
            <p:ph type="title"/>
          </p:nvPr>
        </p:nvSpPr>
        <p:spPr/>
        <p:txBody>
          <a:bodyPr/>
          <a:lstStyle/>
          <a:p>
            <a:r>
              <a:rPr lang="en-US" altLang="zh-CN" dirty="0">
                <a:sym typeface="+mn-ea"/>
              </a:rPr>
              <a:t>Overview</a:t>
            </a:r>
            <a:endParaRPr lang="en-US" altLang="de-DE" dirty="0"/>
          </a:p>
        </p:txBody>
      </p:sp>
      <p:sp>
        <p:nvSpPr>
          <p:cNvPr id="5" name="Textplatzhalter 4"/>
          <p:cNvSpPr>
            <a:spLocks noGrp="1"/>
          </p:cNvSpPr>
          <p:nvPr>
            <p:ph type="body" sz="quarter" idx="17"/>
          </p:nvPr>
        </p:nvSpPr>
        <p:spPr/>
        <p:txBody>
          <a:bodyPr/>
          <a:lstStyle/>
          <a:p>
            <a:r>
              <a:rPr lang="de-DE" dirty="0"/>
              <a:t>Energy Management - Lithium</a:t>
            </a:r>
          </a:p>
        </p:txBody>
      </p:sp>
      <p:graphicFrame>
        <p:nvGraphicFramePr>
          <p:cNvPr id="6" name="Tabellenplatzhalter 6"/>
          <p:cNvGraphicFramePr/>
          <p:nvPr>
            <p:custDataLst>
              <p:tags r:id="rId1"/>
            </p:custDataLst>
          </p:nvPr>
        </p:nvGraphicFramePr>
        <p:xfrm>
          <a:off x="428597" y="1133971"/>
          <a:ext cx="7715303" cy="2108565"/>
        </p:xfrm>
        <a:graphic>
          <a:graphicData uri="http://schemas.openxmlformats.org/drawingml/2006/table">
            <a:tbl>
              <a:tblPr firstRow="1" bandRow="1">
                <a:tableStyleId>{0E3FDE45-AF77-4B5C-9715-49D594BDF05E}</a:tableStyleId>
              </a:tblPr>
              <a:tblGrid>
                <a:gridCol w="1624274">
                  <a:extLst>
                    <a:ext uri="{9D8B030D-6E8A-4147-A177-3AD203B41FA5}">
                      <a16:colId xmlns:a16="http://schemas.microsoft.com/office/drawing/2014/main" val="20000"/>
                    </a:ext>
                  </a:extLst>
                </a:gridCol>
                <a:gridCol w="1543060">
                  <a:extLst>
                    <a:ext uri="{9D8B030D-6E8A-4147-A177-3AD203B41FA5}">
                      <a16:colId xmlns:a16="http://schemas.microsoft.com/office/drawing/2014/main" val="20001"/>
                    </a:ext>
                  </a:extLst>
                </a:gridCol>
                <a:gridCol w="2022643">
                  <a:extLst>
                    <a:ext uri="{9D8B030D-6E8A-4147-A177-3AD203B41FA5}">
                      <a16:colId xmlns:a16="http://schemas.microsoft.com/office/drawing/2014/main" val="20002"/>
                    </a:ext>
                  </a:extLst>
                </a:gridCol>
                <a:gridCol w="1262663">
                  <a:extLst>
                    <a:ext uri="{9D8B030D-6E8A-4147-A177-3AD203B41FA5}">
                      <a16:colId xmlns:a16="http://schemas.microsoft.com/office/drawing/2014/main" val="20003"/>
                    </a:ext>
                  </a:extLst>
                </a:gridCol>
                <a:gridCol w="1262663">
                  <a:extLst>
                    <a:ext uri="{9D8B030D-6E8A-4147-A177-3AD203B41FA5}">
                      <a16:colId xmlns:a16="http://schemas.microsoft.com/office/drawing/2014/main" val="20004"/>
                    </a:ext>
                  </a:extLst>
                </a:gridCol>
              </a:tblGrid>
              <a:tr h="368590">
                <a:tc>
                  <a:txBody>
                    <a:bodyPr/>
                    <a:lstStyle/>
                    <a:p>
                      <a:pPr>
                        <a:lnSpc>
                          <a:spcPts val="1200"/>
                        </a:lnSpc>
                      </a:pPr>
                      <a:r>
                        <a:rPr lang="en-US" altLang="de-DE" sz="1000" b="1" dirty="0"/>
                        <a:t>Type</a:t>
                      </a:r>
                    </a:p>
                  </a:txBody>
                  <a:tcPr marL="72000" marR="72000" marT="0" marB="0" anchor="ctr">
                    <a:lnB w="38100" cap="flat" cmpd="sng" algn="ctr">
                      <a:noFill/>
                      <a:prstDash val="solid"/>
                      <a:round/>
                      <a:headEnd type="none" w="med" len="med"/>
                      <a:tailEnd type="none" w="med" len="med"/>
                    </a:lnB>
                    <a:noFill/>
                  </a:tcPr>
                </a:tc>
                <a:tc>
                  <a:txBody>
                    <a:bodyPr/>
                    <a:lstStyle/>
                    <a:p>
                      <a:pPr algn="ctr">
                        <a:lnSpc>
                          <a:spcPts val="1200"/>
                        </a:lnSpc>
                      </a:pPr>
                      <a:r>
                        <a:rPr lang="en-US" altLang="de-DE" sz="1000" dirty="0"/>
                        <a:t>Voltage</a:t>
                      </a:r>
                      <a:r>
                        <a:rPr lang="de-DE" sz="1000" dirty="0"/>
                        <a:t> (V)</a:t>
                      </a:r>
                      <a:endParaRPr lang="en-US" sz="1000" b="1" noProof="0" dirty="0">
                        <a:solidFill>
                          <a:srgbClr val="2B4E9A"/>
                        </a:solidFill>
                      </a:endParaRPr>
                    </a:p>
                  </a:txBody>
                  <a:tcPr marL="72000" marR="72000" marT="0" marB="0" anchor="ctr">
                    <a:lnB w="38100" cap="flat" cmpd="sng" algn="ctr">
                      <a:noFill/>
                      <a:prstDash val="solid"/>
                      <a:round/>
                      <a:headEnd type="none" w="med" len="med"/>
                      <a:tailEnd type="none" w="med" len="med"/>
                    </a:lnB>
                    <a:noFill/>
                  </a:tcPr>
                </a:tc>
                <a:tc>
                  <a:txBody>
                    <a:bodyPr/>
                    <a:lstStyle/>
                    <a:p>
                      <a:pPr algn="ctr">
                        <a:lnSpc>
                          <a:spcPts val="1200"/>
                        </a:lnSpc>
                      </a:pPr>
                      <a:r>
                        <a:rPr lang="en-US" altLang="de-DE" sz="1000" dirty="0"/>
                        <a:t>B</a:t>
                      </a:r>
                      <a:r>
                        <a:rPr lang="de-DE" sz="1000" dirty="0"/>
                        <a:t>attery </a:t>
                      </a:r>
                      <a:r>
                        <a:rPr lang="en-US" altLang="de-DE" sz="1000" dirty="0"/>
                        <a:t>C</a:t>
                      </a:r>
                      <a:r>
                        <a:rPr lang="de-DE" sz="1000" dirty="0"/>
                        <a:t>apacity(Ah)</a:t>
                      </a:r>
                      <a:endParaRPr lang="de-DE" sz="1000" b="1" dirty="0"/>
                    </a:p>
                  </a:txBody>
                  <a:tcPr marL="72000" marR="72000" marT="0" marB="0" anchor="ctr">
                    <a:lnB w="38100" cap="flat" cmpd="sng" algn="ctr">
                      <a:noFill/>
                      <a:prstDash val="solid"/>
                      <a:round/>
                      <a:headEnd type="none" w="med" len="med"/>
                      <a:tailEnd type="none" w="med" len="med"/>
                    </a:lnB>
                    <a:noFill/>
                  </a:tcPr>
                </a:tc>
                <a:tc gridSpan="2">
                  <a:txBody>
                    <a:bodyPr/>
                    <a:lstStyle/>
                    <a:p>
                      <a:pPr algn="ctr">
                        <a:lnSpc>
                          <a:spcPts val="1200"/>
                        </a:lnSpc>
                      </a:pPr>
                      <a:endParaRPr lang="de-DE" sz="1000" b="1" dirty="0"/>
                    </a:p>
                  </a:txBody>
                  <a:tcPr marL="72000" marR="72000" marT="0" marB="0" anchor="ctr">
                    <a:lnB w="38100" cap="flat" cmpd="sng" algn="ctr">
                      <a:noFill/>
                      <a:prstDash val="solid"/>
                      <a:round/>
                      <a:headEnd type="none" w="med" len="med"/>
                      <a:tailEnd type="none" w="med" len="med"/>
                    </a:lnB>
                    <a:noFill/>
                  </a:tcPr>
                </a:tc>
                <a:tc hMerge="1">
                  <a:txBody>
                    <a:bodyPr/>
                    <a:lstStyle/>
                    <a:p>
                      <a:endParaRPr lang="es-ES"/>
                    </a:p>
                  </a:txBody>
                  <a:tcPr/>
                </a:tc>
                <a:extLst>
                  <a:ext uri="{0D108BD9-81ED-4DB2-BD59-A6C34878D82A}">
                    <a16:rowId xmlns:a16="http://schemas.microsoft.com/office/drawing/2014/main" val="10000"/>
                  </a:ext>
                </a:extLst>
              </a:tr>
              <a:tr h="357505">
                <a:tc>
                  <a:txBody>
                    <a:bodyPr/>
                    <a:lstStyle/>
                    <a:p>
                      <a:endParaRPr lang="de-DE" dirty="0"/>
                    </a:p>
                  </a:txBody>
                  <a:tcPr marL="0" marR="72000" marT="0" marB="0" anchor="ctr">
                    <a:lnT w="381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endParaRPr lang="de-DE" dirty="0"/>
                    </a:p>
                  </a:txBody>
                  <a:tcPr marL="72000" marR="72000" marT="0" marB="0" anchor="ctr">
                    <a:lnT w="381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endParaRPr lang="de-DE" sz="1000" dirty="0"/>
                    </a:p>
                  </a:txBody>
                  <a:tcPr marL="72000" marR="72000" marT="0" marB="0" anchor="ctr">
                    <a:lnT w="381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US" altLang="de-DE" sz="1000" dirty="0"/>
                        <a:t>Lithium Battery</a:t>
                      </a:r>
                    </a:p>
                  </a:txBody>
                  <a:tcPr marL="72000" marR="72000" marT="0" marB="0" anchor="ctr">
                    <a:lnT w="381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US" altLang="de-DE" sz="1000" dirty="0"/>
                        <a:t>Lead-acid Battery</a:t>
                      </a:r>
                    </a:p>
                  </a:txBody>
                  <a:tcPr marL="72000" marR="72000" marT="0" marB="0" anchor="ctr">
                    <a:lnT w="381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0001"/>
                  </a:ext>
                </a:extLst>
              </a:tr>
              <a:tr h="1382470">
                <a:tc>
                  <a:txBody>
                    <a:bodyPr/>
                    <a:lstStyle/>
                    <a:p>
                      <a:r>
                        <a:rPr lang="de-DE" sz="1000" dirty="0"/>
                        <a:t>Hoisting Battery</a:t>
                      </a:r>
                    </a:p>
                  </a:txBody>
                  <a:tcPr marL="72000" marR="72000" marT="18000" marB="7200" anchor="ctr">
                    <a:lnR w="635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2"/>
                    </a:solidFill>
                  </a:tcPr>
                </a:tc>
                <a:tc>
                  <a:txBody>
                    <a:bodyPr/>
                    <a:lstStyle/>
                    <a:p>
                      <a:pPr algn="ctr"/>
                      <a:r>
                        <a:rPr lang="de-DE" sz="1000" dirty="0"/>
                        <a:t>48V</a:t>
                      </a:r>
                      <a:endParaRPr lang="de-DE" sz="1200" b="1" dirty="0">
                        <a:solidFill>
                          <a:schemeClr val="tx2"/>
                        </a:solidFill>
                        <a:latin typeface="Wingdings 2" panose="05020102010507070707" charset="2"/>
                        <a:cs typeface="Wingdings 2" panose="05020102010507070707" charset="2"/>
                      </a:endParaRPr>
                    </a:p>
                  </a:txBody>
                  <a:tcPr marL="72000" marR="72000" marT="18000" marB="72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2"/>
                    </a:solidFill>
                  </a:tcPr>
                </a:tc>
                <a:tc>
                  <a:txBody>
                    <a:bodyPr/>
                    <a:lstStyle/>
                    <a:p>
                      <a:pPr algn="ctr"/>
                      <a:r>
                        <a:rPr lang="en-US" altLang="de-DE" sz="1000" b="0" dirty="0">
                          <a:solidFill>
                            <a:schemeClr val="tx1"/>
                          </a:solidFill>
                          <a:latin typeface="+mn-lt"/>
                          <a:cs typeface="Wingdings 2" panose="05020102010507070707" charset="2"/>
                        </a:rPr>
                        <a:t>60</a:t>
                      </a:r>
                      <a:r>
                        <a:rPr lang="de-DE" sz="1000" b="0" dirty="0">
                          <a:solidFill>
                            <a:schemeClr val="tx1"/>
                          </a:solidFill>
                          <a:latin typeface="+mn-lt"/>
                          <a:cs typeface="Wingdings 2" panose="05020102010507070707" charset="2"/>
                        </a:rPr>
                        <a:t>0AH</a:t>
                      </a:r>
                    </a:p>
                  </a:txBody>
                  <a:tcPr marL="72000" marR="72000" marT="18000" marB="72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bg1"/>
                    </a:solidFill>
                  </a:tcPr>
                </a:tc>
                <a:tc>
                  <a:txBody>
                    <a:bodyPr/>
                    <a:lstStyle/>
                    <a:p>
                      <a:pPr algn="ctr"/>
                      <a:r>
                        <a:rPr lang="de-DE" sz="1000" b="1" kern="1200" noProof="1">
                          <a:solidFill>
                            <a:schemeClr val="tx2"/>
                          </a:solidFill>
                          <a:latin typeface="+mn-lt"/>
                          <a:ea typeface="+mn-ea"/>
                          <a:cs typeface="Verdana" panose="020B0604030504040204"/>
                        </a:rPr>
                        <a:t>•</a:t>
                      </a:r>
                      <a:endParaRPr lang="de-DE" sz="1000" b="0" dirty="0">
                        <a:solidFill>
                          <a:schemeClr val="tx1"/>
                        </a:solidFill>
                        <a:latin typeface="+mn-lt"/>
                        <a:cs typeface="Wingdings 2" panose="05020102010507070707" charset="2"/>
                      </a:endParaRPr>
                    </a:p>
                  </a:txBody>
                  <a:tcPr marL="72000" marR="72000" marT="18000" marB="72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de-DE" sz="1000" b="1" noProof="1">
                          <a:solidFill>
                            <a:srgbClr val="646568"/>
                          </a:solidFill>
                          <a:latin typeface="Wingdings" panose="05000000000000000000"/>
                          <a:ea typeface="Wingdings" panose="05000000000000000000"/>
                          <a:cs typeface="Wingdings" panose="05000000000000000000"/>
                          <a:sym typeface="Wingdings" panose="05000000000000000000"/>
                        </a:rPr>
                        <a:t></a:t>
                      </a:r>
                      <a:endParaRPr lang="de-DE" sz="1100" b="0" dirty="0">
                        <a:solidFill>
                          <a:schemeClr val="tx1"/>
                        </a:solidFill>
                        <a:latin typeface="+mn-lt"/>
                      </a:endParaRPr>
                    </a:p>
                  </a:txBody>
                  <a:tcPr marL="72000" marR="72000" marT="18000" marB="72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8" name="Textfeld 7"/>
          <p:cNvSpPr txBox="1"/>
          <p:nvPr/>
        </p:nvSpPr>
        <p:spPr>
          <a:xfrm>
            <a:off x="323850" y="4590415"/>
            <a:ext cx="3819525" cy="144145"/>
          </a:xfrm>
          <a:prstGeom prst="rect">
            <a:avLst/>
          </a:prstGeom>
          <a:noFill/>
          <a:ln w="12700" cmpd="sng">
            <a:noFill/>
          </a:ln>
        </p:spPr>
        <p:txBody>
          <a:bodyPr wrap="square" lIns="0" tIns="0" rIns="0" bIns="0" rtlCol="0" anchor="ctr" anchorCtr="0">
            <a:noAutofit/>
          </a:bodyPr>
          <a:lstStyle/>
          <a:p>
            <a:r>
              <a:rPr lang="de-DE" sz="700" noProof="1"/>
              <a:t> </a:t>
            </a:r>
            <a:r>
              <a:rPr lang="de-DE" sz="700" b="1" noProof="1">
                <a:solidFill>
                  <a:schemeClr val="tx2"/>
                </a:solidFill>
                <a:latin typeface="+mj-lt"/>
                <a:cs typeface="Verdana" panose="020B0604030504040204"/>
              </a:rPr>
              <a:t>•</a:t>
            </a:r>
            <a:r>
              <a:rPr lang="en-US" altLang="de-DE" sz="700" b="1" noProof="1">
                <a:solidFill>
                  <a:schemeClr val="tx2"/>
                </a:solidFill>
                <a:latin typeface="+mj-lt"/>
                <a:cs typeface="Verdana" panose="020B0604030504040204"/>
              </a:rPr>
              <a:t>S</a:t>
            </a:r>
            <a:r>
              <a:rPr lang="de-DE" sz="700" b="1" noProof="1">
                <a:solidFill>
                  <a:schemeClr val="tx2"/>
                </a:solidFill>
                <a:latin typeface="+mj-lt"/>
                <a:cs typeface="Verdana" panose="020B0604030504040204"/>
              </a:rPr>
              <a:t>tandard</a:t>
            </a:r>
            <a:r>
              <a:rPr lang="de-DE" sz="700" noProof="1"/>
              <a:t>., </a:t>
            </a:r>
            <a:r>
              <a:rPr lang="en-US" altLang="de-DE" sz="700" noProof="1"/>
              <a:t> </a:t>
            </a:r>
            <a:r>
              <a:rPr lang="de-DE" sz="600" b="1" noProof="1">
                <a:solidFill>
                  <a:srgbClr val="646568"/>
                </a:solidFill>
                <a:latin typeface="Wingdings" panose="05000000000000000000"/>
                <a:ea typeface="Wingdings" panose="05000000000000000000"/>
                <a:cs typeface="Wingdings" panose="05000000000000000000"/>
                <a:sym typeface="Wingdings" panose="05000000000000000000"/>
              </a:rPr>
              <a:t></a:t>
            </a:r>
            <a:r>
              <a:rPr lang="de-DE" sz="700" b="1" noProof="1">
                <a:solidFill>
                  <a:srgbClr val="646568"/>
                </a:solidFill>
                <a:latin typeface="Verdana" panose="020B0604030504040204"/>
                <a:cs typeface="Verdana" panose="020B0604030504040204"/>
                <a:sym typeface="Wingdings" panose="05000000000000000000"/>
              </a:rPr>
              <a:t> </a:t>
            </a:r>
            <a:r>
              <a:rPr lang="en-US" altLang="de-DE" sz="700" b="1" noProof="1">
                <a:solidFill>
                  <a:srgbClr val="646568"/>
                </a:solidFill>
                <a:latin typeface="Verdana" panose="020B0604030504040204"/>
                <a:cs typeface="Verdana" panose="020B0604030504040204"/>
                <a:sym typeface="Wingdings" panose="05000000000000000000"/>
              </a:rPr>
              <a:t>Optional</a:t>
            </a:r>
            <a:r>
              <a:rPr lang="de-DE" sz="700" noProof="1"/>
              <a:t>., </a:t>
            </a:r>
            <a:r>
              <a:rPr lang="en-US" altLang="de-DE" sz="700" noProof="1"/>
              <a:t> </a:t>
            </a:r>
            <a:endParaRPr lang="de-DE" sz="700" noProof="1"/>
          </a:p>
        </p:txBody>
      </p:sp>
      <p:sp>
        <p:nvSpPr>
          <p:cNvPr id="9" name="Rechteck 8">
            <a:hlinkClick r:id="rId4"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7" name="文本框 6"/>
          <p:cNvSpPr txBox="1"/>
          <p:nvPr/>
        </p:nvSpPr>
        <p:spPr>
          <a:xfrm>
            <a:off x="1077595" y="3435985"/>
            <a:ext cx="5782310" cy="914400"/>
          </a:xfrm>
          <a:prstGeom prst="rect">
            <a:avLst/>
          </a:prstGeom>
          <a:noFill/>
        </p:spPr>
        <p:txBody>
          <a:bodyPr wrap="square" lIns="0" tIns="0" rIns="0" bIns="0" rtlCol="0">
            <a:noAutofit/>
          </a:bodyPr>
          <a:lstStyle/>
          <a:p>
            <a:pPr marL="179705" indent="-179705" algn="l">
              <a:lnSpc>
                <a:spcPct val="110000"/>
              </a:lnSpc>
              <a:spcAft>
                <a:spcPts val="400"/>
              </a:spcAft>
              <a:buClr>
                <a:schemeClr val="accent2"/>
              </a:buClr>
              <a:buFont typeface="Arial" panose="020B0604020202020204" pitchFamily="34" charset="0"/>
              <a:buChar char="−"/>
            </a:pPr>
            <a:r>
              <a:rPr lang="en-US" altLang="zh-CN" sz="1600" dirty="0" err="1"/>
              <a:t>48V/880AH lead-acid battery is optional now.</a:t>
            </a:r>
            <a:endParaRPr lang="zh-CN" altLang="en-US" sz="1600" dirty="0" err="1">
              <a:ea typeface="宋体" panose="02010600030101010101"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13</a:t>
            </a:fld>
            <a:endParaRPr lang="de-DE" dirty="0"/>
          </a:p>
        </p:txBody>
      </p:sp>
      <p:sp>
        <p:nvSpPr>
          <p:cNvPr id="3" name="Fußzeilenplatzhalter 2"/>
          <p:cNvSpPr>
            <a:spLocks noGrp="1"/>
          </p:cNvSpPr>
          <p:nvPr>
            <p:ph type="ftr" sz="quarter" idx="10"/>
          </p:nvPr>
        </p:nvSpPr>
        <p:spPr/>
        <p:txBody>
          <a:bodyPr/>
          <a:lstStyle/>
          <a:p>
            <a:pPr algn="l">
              <a:buClrTx/>
              <a:buSzTx/>
              <a:buFontTx/>
            </a:pPr>
            <a:r>
              <a:rPr lang="en-US" altLang="de-DE" dirty="0">
                <a:sym typeface="+mn-ea"/>
              </a:rPr>
              <a:t>MQK Introduction of Products</a:t>
            </a:r>
            <a:endParaRPr lang="de-DE" dirty="0"/>
          </a:p>
        </p:txBody>
      </p:sp>
      <p:sp>
        <p:nvSpPr>
          <p:cNvPr id="4" name="Titel 3"/>
          <p:cNvSpPr>
            <a:spLocks noGrp="1"/>
          </p:cNvSpPr>
          <p:nvPr>
            <p:ph type="title"/>
          </p:nvPr>
        </p:nvSpPr>
        <p:spPr/>
        <p:txBody>
          <a:bodyPr/>
          <a:lstStyle/>
          <a:p>
            <a:r>
              <a:rPr lang="en-US" altLang="zh-CN" dirty="0">
                <a:sym typeface="+mn-ea"/>
              </a:rPr>
              <a:t>Overview</a:t>
            </a:r>
            <a:endParaRPr lang="en-US" altLang="de-DE" dirty="0"/>
          </a:p>
        </p:txBody>
      </p:sp>
      <p:sp>
        <p:nvSpPr>
          <p:cNvPr id="5" name="Textplatzhalter 4"/>
          <p:cNvSpPr>
            <a:spLocks noGrp="1"/>
          </p:cNvSpPr>
          <p:nvPr>
            <p:ph type="body" sz="quarter" idx="17"/>
          </p:nvPr>
        </p:nvSpPr>
        <p:spPr>
          <a:xfrm>
            <a:off x="357158" y="716743"/>
            <a:ext cx="6840000" cy="216000"/>
          </a:xfrm>
        </p:spPr>
        <p:txBody>
          <a:bodyPr/>
          <a:lstStyle/>
          <a:p>
            <a:r>
              <a:rPr lang="en-US" altLang="de-DE" dirty="0"/>
              <a:t>Mast parameter</a:t>
            </a:r>
          </a:p>
        </p:txBody>
      </p:sp>
      <p:sp>
        <p:nvSpPr>
          <p:cNvPr id="7" name="Rechteck 6">
            <a:hlinkClick r:id="rId4"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graphicFrame>
        <p:nvGraphicFramePr>
          <p:cNvPr id="6" name="表格 5"/>
          <p:cNvGraphicFramePr/>
          <p:nvPr>
            <p:custDataLst>
              <p:tags r:id="rId1"/>
            </p:custDataLst>
          </p:nvPr>
        </p:nvGraphicFramePr>
        <p:xfrm>
          <a:off x="539750" y="1350010"/>
          <a:ext cx="7796530" cy="2017395"/>
        </p:xfrm>
        <a:graphic>
          <a:graphicData uri="http://schemas.openxmlformats.org/drawingml/2006/table">
            <a:tbl>
              <a:tblPr/>
              <a:tblGrid>
                <a:gridCol w="1038225">
                  <a:extLst>
                    <a:ext uri="{9D8B030D-6E8A-4147-A177-3AD203B41FA5}">
                      <a16:colId xmlns:a16="http://schemas.microsoft.com/office/drawing/2014/main" val="20000"/>
                    </a:ext>
                  </a:extLst>
                </a:gridCol>
                <a:gridCol w="576580">
                  <a:extLst>
                    <a:ext uri="{9D8B030D-6E8A-4147-A177-3AD203B41FA5}">
                      <a16:colId xmlns:a16="http://schemas.microsoft.com/office/drawing/2014/main" val="20001"/>
                    </a:ext>
                  </a:extLst>
                </a:gridCol>
                <a:gridCol w="791845">
                  <a:extLst>
                    <a:ext uri="{9D8B030D-6E8A-4147-A177-3AD203B41FA5}">
                      <a16:colId xmlns:a16="http://schemas.microsoft.com/office/drawing/2014/main" val="20002"/>
                    </a:ext>
                  </a:extLst>
                </a:gridCol>
                <a:gridCol w="673735">
                  <a:extLst>
                    <a:ext uri="{9D8B030D-6E8A-4147-A177-3AD203B41FA5}">
                      <a16:colId xmlns:a16="http://schemas.microsoft.com/office/drawing/2014/main" val="20003"/>
                    </a:ext>
                  </a:extLst>
                </a:gridCol>
                <a:gridCol w="673735">
                  <a:extLst>
                    <a:ext uri="{9D8B030D-6E8A-4147-A177-3AD203B41FA5}">
                      <a16:colId xmlns:a16="http://schemas.microsoft.com/office/drawing/2014/main" val="20004"/>
                    </a:ext>
                  </a:extLst>
                </a:gridCol>
                <a:gridCol w="673735">
                  <a:extLst>
                    <a:ext uri="{9D8B030D-6E8A-4147-A177-3AD203B41FA5}">
                      <a16:colId xmlns:a16="http://schemas.microsoft.com/office/drawing/2014/main" val="20005"/>
                    </a:ext>
                  </a:extLst>
                </a:gridCol>
                <a:gridCol w="673735">
                  <a:extLst>
                    <a:ext uri="{9D8B030D-6E8A-4147-A177-3AD203B41FA5}">
                      <a16:colId xmlns:a16="http://schemas.microsoft.com/office/drawing/2014/main" val="20006"/>
                    </a:ext>
                  </a:extLst>
                </a:gridCol>
                <a:gridCol w="673735">
                  <a:extLst>
                    <a:ext uri="{9D8B030D-6E8A-4147-A177-3AD203B41FA5}">
                      <a16:colId xmlns:a16="http://schemas.microsoft.com/office/drawing/2014/main" val="20007"/>
                    </a:ext>
                  </a:extLst>
                </a:gridCol>
                <a:gridCol w="673735">
                  <a:extLst>
                    <a:ext uri="{9D8B030D-6E8A-4147-A177-3AD203B41FA5}">
                      <a16:colId xmlns:a16="http://schemas.microsoft.com/office/drawing/2014/main" val="20008"/>
                    </a:ext>
                  </a:extLst>
                </a:gridCol>
                <a:gridCol w="673735">
                  <a:extLst>
                    <a:ext uri="{9D8B030D-6E8A-4147-A177-3AD203B41FA5}">
                      <a16:colId xmlns:a16="http://schemas.microsoft.com/office/drawing/2014/main" val="20009"/>
                    </a:ext>
                  </a:extLst>
                </a:gridCol>
                <a:gridCol w="673735">
                  <a:extLst>
                    <a:ext uri="{9D8B030D-6E8A-4147-A177-3AD203B41FA5}">
                      <a16:colId xmlns:a16="http://schemas.microsoft.com/office/drawing/2014/main" val="20010"/>
                    </a:ext>
                  </a:extLst>
                </a:gridCol>
              </a:tblGrid>
              <a:tr h="322580">
                <a:tc gridSpan="2">
                  <a:txBody>
                    <a:bodyPr/>
                    <a:lstStyle/>
                    <a:p>
                      <a:pPr indent="0" algn="ctr">
                        <a:buNone/>
                      </a:pPr>
                      <a:r>
                        <a:rPr lang="en-US" altLang="en-US" sz="900" b="0">
                          <a:solidFill>
                            <a:srgbClr val="000000"/>
                          </a:solidFill>
                          <a:latin typeface="方正细倩简体" charset="-122"/>
                        </a:rPr>
                        <a:t>Triplex full free mast</a:t>
                      </a: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hMerge="1">
                  <a:txBody>
                    <a:bodyPr/>
                    <a:lstStyle/>
                    <a:p>
                      <a:endParaRPr lang="es-ES"/>
                    </a:p>
                  </a:txBody>
                  <a:tcPr>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lgn="ctr">
                        <a:buNone/>
                      </a:pPr>
                      <a:endParaRPr lang="en-US" altLang="en-US" sz="90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endParaRPr lang="en-US" altLang="en-US" sz="90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endParaRPr lang="en-US" altLang="en-US" sz="90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endParaRPr lang="en-US" altLang="en-US" sz="90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endParaRPr lang="en-US" altLang="en-US" sz="90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endParaRPr lang="en-US" altLang="en-US" sz="90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endParaRPr lang="en-US" altLang="en-US" sz="90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endParaRPr lang="en-US" altLang="en-US" sz="90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endParaRPr lang="en-US" altLang="en-US" sz="90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0"/>
                  </a:ext>
                </a:extLst>
              </a:tr>
              <a:tr h="322580">
                <a:tc>
                  <a:txBody>
                    <a:bodyPr/>
                    <a:lstStyle/>
                    <a:p>
                      <a:pPr indent="0" algn="ctr">
                        <a:buNone/>
                      </a:pPr>
                      <a:r>
                        <a:rPr lang="en-US" altLang="en-US" sz="750" b="0">
                          <a:solidFill>
                            <a:srgbClr val="000000"/>
                          </a:solidFill>
                          <a:latin typeface="方正细倩简体" charset="-122"/>
                        </a:rPr>
                        <a:t>Model</a:t>
                      </a: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MQK30SQ</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30SQ-36</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30SQ-40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30SQ-46</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30SQ-54</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30SQ-60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30SQ-65</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30SQ-70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30SQ-75</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30SQ-80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2580">
                <a:tc>
                  <a:txBody>
                    <a:bodyPr/>
                    <a:lstStyle/>
                    <a:p>
                      <a:pPr indent="0">
                        <a:buNone/>
                      </a:pPr>
                      <a:r>
                        <a:rPr lang="en-US" altLang="en-US" sz="750" b="0">
                          <a:solidFill>
                            <a:srgbClr val="000000"/>
                          </a:solidFill>
                          <a:latin typeface="方正细倩简体" charset="-122"/>
                        </a:rPr>
                        <a:t>Lift Height</a:t>
                      </a: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h3(mm)</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3600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4000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4600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5400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6000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6500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7000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7500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8000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r h="404495">
                <a:tc>
                  <a:txBody>
                    <a:bodyPr/>
                    <a:lstStyle/>
                    <a:p>
                      <a:pPr indent="0">
                        <a:buNone/>
                      </a:pPr>
                      <a:r>
                        <a:rPr lang="en-US" altLang="en-US" sz="750" b="0">
                          <a:solidFill>
                            <a:srgbClr val="000000"/>
                          </a:solidFill>
                          <a:latin typeface="方正细倩简体" charset="-122"/>
                        </a:rPr>
                        <a:t>Mast extended height</a:t>
                      </a: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h4(mm)</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4960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5360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5960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6760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7360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7860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8360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8860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9360</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2580">
                <a:tc>
                  <a:txBody>
                    <a:bodyPr/>
                    <a:lstStyle/>
                    <a:p>
                      <a:pPr indent="0">
                        <a:buNone/>
                      </a:pPr>
                      <a:r>
                        <a:rPr lang="en-US" altLang="en-US" sz="750" b="0">
                          <a:solidFill>
                            <a:srgbClr val="000000"/>
                          </a:solidFill>
                          <a:latin typeface="方正细倩简体" charset="-122"/>
                        </a:rPr>
                        <a:t>Mast closed height</a:t>
                      </a: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h1(mm)</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1935 </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2068 </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2268 </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2535</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2735</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2902 </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3018 </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3184 </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750" b="0">
                          <a:solidFill>
                            <a:srgbClr val="000000"/>
                          </a:solidFill>
                          <a:latin typeface="方正细倩简体" charset="-122"/>
                        </a:rPr>
                        <a:t>3351 </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4"/>
                  </a:ext>
                </a:extLst>
              </a:tr>
              <a:tr h="322580">
                <a:tc>
                  <a:txBody>
                    <a:bodyPr/>
                    <a:lstStyle/>
                    <a:p>
                      <a:pPr indent="0">
                        <a:buNone/>
                      </a:pPr>
                      <a:r>
                        <a:rPr lang="en-US" altLang="en-US" sz="750" b="0">
                          <a:solidFill>
                            <a:srgbClr val="000000"/>
                          </a:solidFill>
                          <a:latin typeface="方正细倩简体" charset="-122"/>
                        </a:rPr>
                        <a:t>Free lift height</a:t>
                      </a: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h2(mm)</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575 </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708 </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908 </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1175 </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1375 </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1542 </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1658 </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1824 </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50" b="0">
                          <a:solidFill>
                            <a:srgbClr val="000000"/>
                          </a:solidFill>
                          <a:latin typeface="方正细倩简体" charset="-122"/>
                        </a:rPr>
                        <a:t>1991 </a:t>
                      </a:r>
                      <a:endParaRPr lang="en-US" altLang="en-US" sz="750" b="0">
                        <a:solidFill>
                          <a:srgbClr val="000000"/>
                        </a:solidFill>
                        <a:latin typeface="方正细倩简体"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14</a:t>
            </a:fld>
            <a:endParaRPr lang="de-DE" dirty="0"/>
          </a:p>
        </p:txBody>
      </p:sp>
      <p:sp>
        <p:nvSpPr>
          <p:cNvPr id="3" name="Fußzeilenplatzhalter 2"/>
          <p:cNvSpPr>
            <a:spLocks noGrp="1"/>
          </p:cNvSpPr>
          <p:nvPr>
            <p:ph type="ftr" sz="quarter" idx="10"/>
          </p:nvPr>
        </p:nvSpPr>
        <p:spPr/>
        <p:txBody>
          <a:bodyPr/>
          <a:lstStyle/>
          <a:p>
            <a:pPr algn="l">
              <a:buClrTx/>
              <a:buSzTx/>
              <a:buFontTx/>
            </a:pPr>
            <a:r>
              <a:rPr lang="en-US" altLang="de-DE" dirty="0">
                <a:sym typeface="+mn-ea"/>
              </a:rPr>
              <a:t>MQK Introduction of Products</a:t>
            </a:r>
            <a:endParaRPr lang="de-DE" dirty="0"/>
          </a:p>
        </p:txBody>
      </p:sp>
      <p:sp>
        <p:nvSpPr>
          <p:cNvPr id="4" name="Titel 3"/>
          <p:cNvSpPr>
            <a:spLocks noGrp="1"/>
          </p:cNvSpPr>
          <p:nvPr>
            <p:ph type="title"/>
          </p:nvPr>
        </p:nvSpPr>
        <p:spPr>
          <a:xfrm>
            <a:off x="323528" y="413891"/>
            <a:ext cx="6840000" cy="216000"/>
          </a:xfrm>
        </p:spPr>
        <p:txBody>
          <a:bodyPr/>
          <a:lstStyle/>
          <a:p>
            <a:r>
              <a:rPr lang="de-DE" dirty="0"/>
              <a:t>M</a:t>
            </a:r>
            <a:r>
              <a:rPr lang="en-US" altLang="zh-CN" dirty="0" err="1"/>
              <a:t>iMA</a:t>
            </a:r>
            <a:r>
              <a:rPr lang="en-US" altLang="zh-CN" dirty="0"/>
              <a:t> TFC30/35</a:t>
            </a:r>
            <a:endParaRPr lang="de-DE" dirty="0"/>
          </a:p>
        </p:txBody>
      </p:sp>
      <p:sp>
        <p:nvSpPr>
          <p:cNvPr id="5" name="Textplatzhalter 4"/>
          <p:cNvSpPr>
            <a:spLocks noGrp="1"/>
          </p:cNvSpPr>
          <p:nvPr>
            <p:ph type="body" sz="quarter" idx="4294967295"/>
          </p:nvPr>
        </p:nvSpPr>
        <p:spPr>
          <a:xfrm>
            <a:off x="323528" y="701923"/>
            <a:ext cx="6840000" cy="216000"/>
          </a:xfrm>
        </p:spPr>
        <p:txBody>
          <a:bodyPr/>
          <a:lstStyle/>
          <a:p>
            <a:r>
              <a:rPr lang="en-US" altLang="zh-CN" dirty="0">
                <a:sym typeface="+mn-ea"/>
              </a:rPr>
              <a:t>Overview</a:t>
            </a:r>
            <a:endParaRPr lang="en-US" altLang="de-DE" dirty="0"/>
          </a:p>
        </p:txBody>
      </p:sp>
      <p:sp>
        <p:nvSpPr>
          <p:cNvPr id="9" name="Rechteck 8">
            <a:hlinkClick r:id="rId5" action="ppaction://hlinksldjump"/>
          </p:cNvPr>
          <p:cNvSpPr/>
          <p:nvPr/>
        </p:nvSpPr>
        <p:spPr bwMode="gray">
          <a:xfrm>
            <a:off x="470843" y="1277987"/>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spcAft>
                <a:spcPts val="400"/>
              </a:spcAft>
            </a:pPr>
            <a:r>
              <a:rPr lang="en-US" altLang="zh-CN" sz="1600" dirty="0">
                <a:solidFill>
                  <a:schemeClr val="tx1"/>
                </a:solidFill>
                <a:sym typeface="+mn-ea"/>
              </a:rPr>
              <a:t>Overview</a:t>
            </a:r>
            <a:endParaRPr lang="en-US" altLang="en-GB" sz="1600" dirty="0">
              <a:solidFill>
                <a:schemeClr val="tx1"/>
              </a:solidFill>
            </a:endParaRPr>
          </a:p>
        </p:txBody>
      </p:sp>
      <p:sp>
        <p:nvSpPr>
          <p:cNvPr id="11" name="Rechteck 10">
            <a:hlinkClick r:id="rId6" action="ppaction://hlinksldjump"/>
          </p:cNvPr>
          <p:cNvSpPr/>
          <p:nvPr/>
        </p:nvSpPr>
        <p:spPr bwMode="gray">
          <a:xfrm>
            <a:off x="470843" y="1638523"/>
            <a:ext cx="3960000" cy="288032"/>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US" altLang="zh-CN" sz="1600" dirty="0">
                <a:solidFill>
                  <a:schemeClr val="tx1"/>
                </a:solidFill>
                <a:sym typeface="+mn-ea"/>
              </a:rPr>
              <a:t>Applied industry</a:t>
            </a:r>
            <a:endParaRPr lang="en-GB" sz="1600" dirty="0">
              <a:solidFill>
                <a:schemeClr val="bg1"/>
              </a:solidFill>
            </a:endParaRPr>
          </a:p>
        </p:txBody>
      </p:sp>
      <p:sp>
        <p:nvSpPr>
          <p:cNvPr id="12" name="Rechteck 11">
            <a:hlinkClick r:id="" action="ppaction://noaction"/>
          </p:cNvPr>
          <p:cNvSpPr/>
          <p:nvPr/>
        </p:nvSpPr>
        <p:spPr bwMode="gray">
          <a:xfrm>
            <a:off x="470843" y="199856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GB" sz="1600" dirty="0">
                <a:solidFill>
                  <a:schemeClr val="tx1"/>
                </a:solidFill>
              </a:rPr>
              <a:t>Product Features</a:t>
            </a:r>
          </a:p>
        </p:txBody>
      </p:sp>
      <p:sp>
        <p:nvSpPr>
          <p:cNvPr id="13" name="Rechteck 12">
            <a:hlinkClick r:id="" action="ppaction://noaction"/>
          </p:cNvPr>
          <p:cNvSpPr/>
          <p:nvPr/>
        </p:nvSpPr>
        <p:spPr bwMode="gray">
          <a:xfrm>
            <a:off x="470843" y="235860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zh-CN" altLang="en-US" sz="1600" dirty="0">
                <a:solidFill>
                  <a:schemeClr val="tx1"/>
                </a:solidFill>
                <a:ea typeface="宋体" panose="02010600030101010101" pitchFamily="2" charset="-122"/>
              </a:rPr>
              <a:t>Options</a:t>
            </a:r>
          </a:p>
        </p:txBody>
      </p:sp>
      <p:sp>
        <p:nvSpPr>
          <p:cNvPr id="14" name="Freihandform 39"/>
          <p:cNvSpPr/>
          <p:nvPr>
            <p:custDataLst>
              <p:tags r:id="rId1"/>
            </p:custDataLst>
          </p:nvPr>
        </p:nvSpPr>
        <p:spPr bwMode="gray">
          <a:xfrm flipH="1">
            <a:off x="326058" y="1134467"/>
            <a:ext cx="108066" cy="2016224"/>
          </a:xfrm>
          <a:custGeom>
            <a:avLst/>
            <a:gdLst>
              <a:gd name="connsiteX0" fmla="*/ 0 w 108066"/>
              <a:gd name="connsiteY0" fmla="*/ 0 h 3341716"/>
              <a:gd name="connsiteX1" fmla="*/ 108066 w 108066"/>
              <a:gd name="connsiteY1" fmla="*/ 0 h 3341716"/>
              <a:gd name="connsiteX2" fmla="*/ 108066 w 108066"/>
              <a:gd name="connsiteY2" fmla="*/ 3341716 h 3341716"/>
              <a:gd name="connsiteX3" fmla="*/ 16626 w 108066"/>
              <a:gd name="connsiteY3" fmla="*/ 3341716 h 3341716"/>
            </a:gdLst>
            <a:ahLst/>
            <a:cxnLst>
              <a:cxn ang="0">
                <a:pos x="connsiteX0" y="connsiteY0"/>
              </a:cxn>
              <a:cxn ang="0">
                <a:pos x="connsiteX1" y="connsiteY1"/>
              </a:cxn>
              <a:cxn ang="0">
                <a:pos x="connsiteX2" y="connsiteY2"/>
              </a:cxn>
              <a:cxn ang="0">
                <a:pos x="connsiteX3" y="connsiteY3"/>
              </a:cxn>
            </a:cxnLst>
            <a:rect l="l" t="t" r="r" b="b"/>
            <a:pathLst>
              <a:path w="108066" h="3341716">
                <a:moveTo>
                  <a:pt x="0" y="0"/>
                </a:moveTo>
                <a:lnTo>
                  <a:pt x="108066" y="0"/>
                </a:lnTo>
                <a:lnTo>
                  <a:pt x="108066" y="3341716"/>
                </a:lnTo>
                <a:lnTo>
                  <a:pt x="16626" y="3341716"/>
                </a:lnTo>
              </a:path>
            </a:pathLst>
          </a:custGeom>
          <a:noFill/>
          <a:ln w="12700" cmpd="sng">
            <a:solidFill>
              <a:schemeClr val="tx2"/>
            </a:solidFill>
          </a:ln>
        </p:spPr>
        <p:txBody>
          <a:bodyPr wrap="square" lIns="108000" tIns="54000" rIns="108000" bIns="36000" rtlCol="0">
            <a:noAutofit/>
          </a:bodyPr>
          <a:lstStyle/>
          <a:p>
            <a:endParaRPr lang="de-DE" dirty="0"/>
          </a:p>
        </p:txBody>
      </p:sp>
      <p:sp>
        <p:nvSpPr>
          <p:cNvPr id="15" name="Rechteck 14">
            <a:hlinkClick r:id="" action="ppaction://noaction"/>
          </p:cNvPr>
          <p:cNvSpPr/>
          <p:nvPr/>
        </p:nvSpPr>
        <p:spPr bwMode="gray">
          <a:xfrm>
            <a:off x="470843" y="271864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GB" sz="1600" dirty="0">
                <a:solidFill>
                  <a:schemeClr val="tx1"/>
                </a:solidFill>
              </a:rPr>
              <a:t>Marketing Tools</a:t>
            </a:r>
          </a:p>
        </p:txBody>
      </p:sp>
      <p:sp>
        <p:nvSpPr>
          <p:cNvPr id="17" name="Rechteck 16">
            <a:hlinkClick r:id="rId5"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pic>
        <p:nvPicPr>
          <p:cNvPr id="6" name="图片 5"/>
          <p:cNvPicPr>
            <a:picLocks noChangeAspect="1"/>
          </p:cNvPicPr>
          <p:nvPr>
            <p:custDataLst>
              <p:tags r:id="rId2"/>
            </p:custDataLst>
          </p:nvPr>
        </p:nvPicPr>
        <p:blipFill>
          <a:blip r:embed="rId7"/>
          <a:stretch>
            <a:fillRect/>
          </a:stretch>
        </p:blipFill>
        <p:spPr>
          <a:xfrm>
            <a:off x="5004435" y="629920"/>
            <a:ext cx="3814445" cy="37147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15</a:t>
            </a:fld>
            <a:endParaRPr lang="de-DE" dirty="0"/>
          </a:p>
        </p:txBody>
      </p:sp>
      <p:sp>
        <p:nvSpPr>
          <p:cNvPr id="3" name="Fußzeilenplatzhalter 2"/>
          <p:cNvSpPr>
            <a:spLocks noGrp="1"/>
          </p:cNvSpPr>
          <p:nvPr>
            <p:ph type="ftr" sz="quarter" idx="10"/>
          </p:nvPr>
        </p:nvSpPr>
        <p:spPr/>
        <p:txBody>
          <a:bodyPr/>
          <a:lstStyle/>
          <a:p>
            <a:r>
              <a:rPr lang="en-US" altLang="de-DE" dirty="0">
                <a:sym typeface="+mn-ea"/>
              </a:rPr>
              <a:t>MQK Introduction of Products</a:t>
            </a:r>
            <a:endParaRPr lang="en-US" altLang="de-DE" dirty="0"/>
          </a:p>
          <a:p>
            <a:endParaRPr lang="de-DE" dirty="0"/>
          </a:p>
        </p:txBody>
      </p:sp>
      <p:sp>
        <p:nvSpPr>
          <p:cNvPr id="4" name="Titel 3"/>
          <p:cNvSpPr>
            <a:spLocks noGrp="1"/>
          </p:cNvSpPr>
          <p:nvPr>
            <p:ph type="title"/>
          </p:nvPr>
        </p:nvSpPr>
        <p:spPr/>
        <p:txBody>
          <a:bodyPr/>
          <a:lstStyle/>
          <a:p>
            <a:r>
              <a:rPr lang="en-US" altLang="zh-CN" dirty="0">
                <a:solidFill>
                  <a:schemeClr val="tx1"/>
                </a:solidFill>
                <a:sym typeface="+mn-ea"/>
              </a:rPr>
              <a:t>Applied industry</a:t>
            </a:r>
            <a:endParaRPr lang="de-DE" dirty="0"/>
          </a:p>
        </p:txBody>
      </p:sp>
      <p:sp>
        <p:nvSpPr>
          <p:cNvPr id="5" name="Textplatzhalter 4"/>
          <p:cNvSpPr>
            <a:spLocks noGrp="1"/>
          </p:cNvSpPr>
          <p:nvPr>
            <p:ph type="body" sz="quarter" idx="17"/>
          </p:nvPr>
        </p:nvSpPr>
        <p:spPr/>
        <p:txBody>
          <a:bodyPr/>
          <a:lstStyle/>
          <a:p>
            <a:r>
              <a:rPr lang="en-US" altLang="zh-CN" dirty="0"/>
              <a:t>A</a:t>
            </a:r>
            <a:r>
              <a:rPr lang="zh-CN" altLang="en-US" dirty="0"/>
              <a:t>pplication</a:t>
            </a:r>
            <a:endParaRPr lang="en-US" altLang="zh-CN" dirty="0"/>
          </a:p>
        </p:txBody>
      </p:sp>
      <p:sp>
        <p:nvSpPr>
          <p:cNvPr id="7" name="Textplatzhalter 2"/>
          <p:cNvSpPr txBox="1"/>
          <p:nvPr/>
        </p:nvSpPr>
        <p:spPr bwMode="gray">
          <a:xfrm>
            <a:off x="251460" y="1548130"/>
            <a:ext cx="4822825" cy="3600450"/>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lvl="2"/>
            <a:r>
              <a:rPr lang="de-DE" dirty="0"/>
              <a:t>It is suitable for the </a:t>
            </a:r>
            <a:r>
              <a:rPr lang="en-US" altLang="de-DE" dirty="0"/>
              <a:t>handling</a:t>
            </a:r>
            <a:r>
              <a:rPr lang="de-DE" dirty="0"/>
              <a:t> and stacking of long materials, such as profiles, plates, </a:t>
            </a:r>
            <a:r>
              <a:rPr lang="en-US" altLang="de-DE" dirty="0"/>
              <a:t>wood</a:t>
            </a:r>
            <a:r>
              <a:rPr lang="de-DE" dirty="0"/>
              <a:t>, molds and curtain walls.</a:t>
            </a:r>
          </a:p>
          <a:p>
            <a:pPr marL="0" lvl="2" indent="0">
              <a:buNone/>
            </a:pPr>
            <a:r>
              <a:rPr lang="de-DE" dirty="0"/>
              <a:t>Suitable for:</a:t>
            </a:r>
          </a:p>
          <a:p>
            <a:pPr lvl="2"/>
            <a:r>
              <a:rPr lang="de-DE" dirty="0"/>
              <a:t>-Stacking in narrow aisles</a:t>
            </a:r>
          </a:p>
          <a:p>
            <a:pPr lvl="2"/>
            <a:r>
              <a:rPr lang="de-DE" dirty="0"/>
              <a:t>-Stacking of long materials.</a:t>
            </a:r>
          </a:p>
        </p:txBody>
      </p:sp>
      <p:sp>
        <p:nvSpPr>
          <p:cNvPr id="8" name="Rechteck 7"/>
          <p:cNvSpPr/>
          <p:nvPr/>
        </p:nvSpPr>
        <p:spPr bwMode="gray">
          <a:xfrm>
            <a:off x="0" y="1135001"/>
            <a:ext cx="1268730" cy="316865"/>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144000" bIns="36000" rtlCol="0" anchor="ctr">
            <a:spAutoFit/>
          </a:bodyPr>
          <a:lstStyle/>
          <a:p>
            <a:pPr algn="l">
              <a:spcAft>
                <a:spcPts val="400"/>
              </a:spcAft>
            </a:pPr>
            <a:r>
              <a:rPr lang="en-US" sz="1600" b="1" dirty="0">
                <a:solidFill>
                  <a:schemeClr val="bg1"/>
                </a:solidFill>
                <a:sym typeface="+mn-ea"/>
              </a:rPr>
              <a:t>Industry</a:t>
            </a:r>
            <a:endParaRPr lang="zh-CN" altLang="en-US" sz="1600" b="1" dirty="0">
              <a:solidFill>
                <a:schemeClr val="bg1"/>
              </a:solidFill>
            </a:endParaRPr>
          </a:p>
        </p:txBody>
      </p:sp>
      <p:sp>
        <p:nvSpPr>
          <p:cNvPr id="31" name="Rechteck 30">
            <a:hlinkClick r:id="rId4"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pic>
        <p:nvPicPr>
          <p:cNvPr id="9" name="图片 8"/>
          <p:cNvPicPr>
            <a:picLocks noChangeAspect="1"/>
          </p:cNvPicPr>
          <p:nvPr>
            <p:custDataLst>
              <p:tags r:id="rId1"/>
            </p:custDataLst>
          </p:nvPr>
        </p:nvPicPr>
        <p:blipFill>
          <a:blip r:embed="rId5"/>
          <a:stretch>
            <a:fillRect/>
          </a:stretch>
        </p:blipFill>
        <p:spPr>
          <a:xfrm>
            <a:off x="5507990" y="1061720"/>
            <a:ext cx="3300095" cy="316928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16</a:t>
            </a:fld>
            <a:endParaRPr lang="de-DE" dirty="0"/>
          </a:p>
        </p:txBody>
      </p:sp>
      <p:sp>
        <p:nvSpPr>
          <p:cNvPr id="4" name="Titel 3"/>
          <p:cNvSpPr>
            <a:spLocks noGrp="1"/>
          </p:cNvSpPr>
          <p:nvPr>
            <p:ph type="title"/>
          </p:nvPr>
        </p:nvSpPr>
        <p:spPr>
          <a:xfrm>
            <a:off x="323528" y="413891"/>
            <a:ext cx="6840000" cy="216000"/>
          </a:xfrm>
        </p:spPr>
        <p:txBody>
          <a:bodyPr/>
          <a:lstStyle/>
          <a:p>
            <a:r>
              <a:rPr lang="en-US" altLang="de-DE" dirty="0"/>
              <a:t>MiMA MQK30</a:t>
            </a:r>
          </a:p>
        </p:txBody>
      </p:sp>
      <p:sp>
        <p:nvSpPr>
          <p:cNvPr id="5" name="Textplatzhalter 4"/>
          <p:cNvSpPr>
            <a:spLocks noGrp="1"/>
          </p:cNvSpPr>
          <p:nvPr>
            <p:ph type="body" sz="quarter" idx="4294967295"/>
          </p:nvPr>
        </p:nvSpPr>
        <p:spPr>
          <a:xfrm>
            <a:off x="323528" y="701923"/>
            <a:ext cx="6840000" cy="216000"/>
          </a:xfrm>
        </p:spPr>
        <p:txBody>
          <a:bodyPr/>
          <a:lstStyle/>
          <a:p>
            <a:r>
              <a:rPr lang="en-US" altLang="zh-CN" dirty="0">
                <a:sym typeface="+mn-ea"/>
              </a:rPr>
              <a:t>Overview</a:t>
            </a:r>
            <a:endParaRPr lang="en-US" altLang="zh-CN" dirty="0" err="1">
              <a:ea typeface="宋体" panose="02010600030101010101" pitchFamily="2" charset="-122"/>
            </a:endParaRPr>
          </a:p>
        </p:txBody>
      </p:sp>
      <p:sp>
        <p:nvSpPr>
          <p:cNvPr id="9" name="Rechteck 8">
            <a:hlinkClick r:id="rId4" action="ppaction://hlinksldjump"/>
          </p:cNvPr>
          <p:cNvSpPr/>
          <p:nvPr/>
        </p:nvSpPr>
        <p:spPr bwMode="gray">
          <a:xfrm>
            <a:off x="467544" y="1277987"/>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spcAft>
                <a:spcPts val="400"/>
              </a:spcAft>
            </a:pPr>
            <a:r>
              <a:rPr lang="en-US" altLang="zh-CN" sz="1600" dirty="0">
                <a:solidFill>
                  <a:schemeClr val="tx1"/>
                </a:solidFill>
                <a:sym typeface="+mn-ea"/>
              </a:rPr>
              <a:t>Overview</a:t>
            </a:r>
            <a:endParaRPr lang="en-US" altLang="zh-CN" sz="1600">
              <a:solidFill>
                <a:schemeClr val="tx1"/>
              </a:solidFill>
              <a:ea typeface="宋体" panose="02010600030101010101" pitchFamily="2" charset="-122"/>
            </a:endParaRPr>
          </a:p>
        </p:txBody>
      </p:sp>
      <p:sp>
        <p:nvSpPr>
          <p:cNvPr id="11" name="Rechteck 10">
            <a:hlinkClick r:id="rId4" action="ppaction://hlinksldjump"/>
          </p:cNvPr>
          <p:cNvSpPr/>
          <p:nvPr/>
        </p:nvSpPr>
        <p:spPr bwMode="gray">
          <a:xfrm>
            <a:off x="467544" y="163852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US" altLang="zh-CN" sz="1600" dirty="0">
                <a:solidFill>
                  <a:schemeClr val="tx1"/>
                </a:solidFill>
                <a:sym typeface="+mn-ea"/>
              </a:rPr>
              <a:t>Applied industry</a:t>
            </a:r>
            <a:endParaRPr lang="zh-CN" altLang="en-GB" sz="1600" dirty="0">
              <a:solidFill>
                <a:schemeClr val="tx1"/>
              </a:solidFill>
              <a:ea typeface="宋体" panose="02010600030101010101" pitchFamily="2" charset="-122"/>
            </a:endParaRPr>
          </a:p>
        </p:txBody>
      </p:sp>
      <p:sp>
        <p:nvSpPr>
          <p:cNvPr id="12" name="Rechteck 11">
            <a:hlinkClick r:id="rId4" action="ppaction://hlinksldjump"/>
          </p:cNvPr>
          <p:cNvSpPr/>
          <p:nvPr/>
        </p:nvSpPr>
        <p:spPr bwMode="gray">
          <a:xfrm>
            <a:off x="467544" y="1998563"/>
            <a:ext cx="3960000" cy="288032"/>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zh-CN" altLang="en-GB" sz="1600" dirty="0">
                <a:solidFill>
                  <a:schemeClr val="bg1"/>
                </a:solidFill>
                <a:ea typeface="宋体" panose="02010600030101010101" pitchFamily="2" charset="-122"/>
              </a:rPr>
              <a:t>Product Features</a:t>
            </a:r>
          </a:p>
        </p:txBody>
      </p:sp>
      <p:sp>
        <p:nvSpPr>
          <p:cNvPr id="13" name="Rechteck 12">
            <a:hlinkClick r:id="rId5" action="ppaction://hlinksldjump"/>
          </p:cNvPr>
          <p:cNvSpPr/>
          <p:nvPr/>
        </p:nvSpPr>
        <p:spPr bwMode="gray">
          <a:xfrm>
            <a:off x="467544" y="235860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zh-CN" altLang="en-US" sz="1600" dirty="0">
                <a:solidFill>
                  <a:schemeClr val="tx1"/>
                </a:solidFill>
                <a:ea typeface="宋体" panose="02010600030101010101" pitchFamily="2" charset="-122"/>
              </a:rPr>
              <a:t>Option</a:t>
            </a:r>
            <a:r>
              <a:rPr lang="en-US" sz="1600" dirty="0">
                <a:solidFill>
                  <a:schemeClr val="tx1"/>
                </a:solidFill>
                <a:ea typeface="宋体" panose="02010600030101010101" pitchFamily="2" charset="-122"/>
              </a:rPr>
              <a:t>s</a:t>
            </a:r>
          </a:p>
        </p:txBody>
      </p:sp>
      <p:sp>
        <p:nvSpPr>
          <p:cNvPr id="14" name="Freihandform 39"/>
          <p:cNvSpPr/>
          <p:nvPr>
            <p:custDataLst>
              <p:tags r:id="rId1"/>
            </p:custDataLst>
          </p:nvPr>
        </p:nvSpPr>
        <p:spPr bwMode="gray">
          <a:xfrm flipH="1">
            <a:off x="322759" y="1134467"/>
            <a:ext cx="108066" cy="2016224"/>
          </a:xfrm>
          <a:custGeom>
            <a:avLst/>
            <a:gdLst>
              <a:gd name="connsiteX0" fmla="*/ 0 w 108066"/>
              <a:gd name="connsiteY0" fmla="*/ 0 h 3341716"/>
              <a:gd name="connsiteX1" fmla="*/ 108066 w 108066"/>
              <a:gd name="connsiteY1" fmla="*/ 0 h 3341716"/>
              <a:gd name="connsiteX2" fmla="*/ 108066 w 108066"/>
              <a:gd name="connsiteY2" fmla="*/ 3341716 h 3341716"/>
              <a:gd name="connsiteX3" fmla="*/ 16626 w 108066"/>
              <a:gd name="connsiteY3" fmla="*/ 3341716 h 3341716"/>
            </a:gdLst>
            <a:ahLst/>
            <a:cxnLst>
              <a:cxn ang="0">
                <a:pos x="connsiteX0" y="connsiteY0"/>
              </a:cxn>
              <a:cxn ang="0">
                <a:pos x="connsiteX1" y="connsiteY1"/>
              </a:cxn>
              <a:cxn ang="0">
                <a:pos x="connsiteX2" y="connsiteY2"/>
              </a:cxn>
              <a:cxn ang="0">
                <a:pos x="connsiteX3" y="connsiteY3"/>
              </a:cxn>
            </a:cxnLst>
            <a:rect l="l" t="t" r="r" b="b"/>
            <a:pathLst>
              <a:path w="108066" h="3341716">
                <a:moveTo>
                  <a:pt x="0" y="0"/>
                </a:moveTo>
                <a:lnTo>
                  <a:pt x="108066" y="0"/>
                </a:lnTo>
                <a:lnTo>
                  <a:pt x="108066" y="3341716"/>
                </a:lnTo>
                <a:lnTo>
                  <a:pt x="16626" y="3341716"/>
                </a:lnTo>
              </a:path>
            </a:pathLst>
          </a:custGeom>
          <a:noFill/>
          <a:ln w="12700" cmpd="sng">
            <a:solidFill>
              <a:schemeClr val="tx2"/>
            </a:solidFill>
          </a:ln>
        </p:spPr>
        <p:txBody>
          <a:bodyPr wrap="square" lIns="108000" tIns="54000" rIns="108000" bIns="36000" rtlCol="0">
            <a:noAutofit/>
          </a:bodyPr>
          <a:lstStyle/>
          <a:p>
            <a:endParaRPr lang="de-DE" dirty="0"/>
          </a:p>
        </p:txBody>
      </p:sp>
      <p:sp>
        <p:nvSpPr>
          <p:cNvPr id="15" name="Rechteck 14">
            <a:hlinkClick r:id="rId6" action="ppaction://hlinksldjump"/>
          </p:cNvPr>
          <p:cNvSpPr/>
          <p:nvPr/>
        </p:nvSpPr>
        <p:spPr bwMode="gray">
          <a:xfrm>
            <a:off x="467544" y="271864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zh-CN" altLang="en-GB" sz="1600">
                <a:solidFill>
                  <a:schemeClr val="tx1"/>
                </a:solidFill>
                <a:ea typeface="宋体" panose="02010600030101010101" pitchFamily="2" charset="-122"/>
              </a:rPr>
              <a:t>Marketing Tools</a:t>
            </a:r>
          </a:p>
        </p:txBody>
      </p:sp>
      <p:sp>
        <p:nvSpPr>
          <p:cNvPr id="17" name="Rechteck 16">
            <a:hlinkClick r:id="rId4"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16" name="Fußzeilenplatzhalter 2"/>
          <p:cNvSpPr>
            <a:spLocks noGrp="1"/>
          </p:cNvSpPr>
          <p:nvPr>
            <p:ph type="ftr" sz="quarter" idx="10"/>
          </p:nvPr>
        </p:nvSpPr>
        <p:spPr>
          <a:xfrm>
            <a:off x="683928" y="4986311"/>
            <a:ext cx="5256000" cy="108100"/>
          </a:xfrm>
        </p:spPr>
        <p:txBody>
          <a:bodyPr/>
          <a:lstStyle/>
          <a:p>
            <a:pPr algn="l">
              <a:buClrTx/>
              <a:buSzTx/>
              <a:buFontTx/>
            </a:pPr>
            <a:r>
              <a:rPr lang="en-US" altLang="de-DE" dirty="0">
                <a:sym typeface="+mn-ea"/>
              </a:rPr>
              <a:t>MQK Introduction of Products</a:t>
            </a:r>
            <a:endParaRPr lang="de-DE" dirty="0"/>
          </a:p>
        </p:txBody>
      </p:sp>
      <p:pic>
        <p:nvPicPr>
          <p:cNvPr id="3" name="图片 2" descr="1 - 副本 拷贝 2"/>
          <p:cNvPicPr>
            <a:picLocks noChangeAspect="1"/>
          </p:cNvPicPr>
          <p:nvPr/>
        </p:nvPicPr>
        <p:blipFill>
          <a:blip r:embed="rId7"/>
          <a:stretch>
            <a:fillRect/>
          </a:stretch>
        </p:blipFill>
        <p:spPr>
          <a:xfrm>
            <a:off x="4860290" y="269875"/>
            <a:ext cx="4034155" cy="403415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17</a:t>
            </a:fld>
            <a:endParaRPr lang="de-DE" dirty="0"/>
          </a:p>
        </p:txBody>
      </p:sp>
      <p:sp>
        <p:nvSpPr>
          <p:cNvPr id="4" name="Titel 3"/>
          <p:cNvSpPr>
            <a:spLocks noGrp="1"/>
          </p:cNvSpPr>
          <p:nvPr>
            <p:ph type="title"/>
          </p:nvPr>
        </p:nvSpPr>
        <p:spPr/>
        <p:txBody>
          <a:bodyPr/>
          <a:lstStyle/>
          <a:p>
            <a:r>
              <a:rPr lang="en-US" altLang="zh-CN" dirty="0">
                <a:ea typeface="宋体" panose="02010600030101010101" pitchFamily="2" charset="-122"/>
              </a:rPr>
              <a:t>MiMA </a:t>
            </a:r>
            <a:r>
              <a:rPr lang="en-US" altLang="de-DE" dirty="0">
                <a:sym typeface="+mn-ea"/>
              </a:rPr>
              <a:t>MQK30</a:t>
            </a:r>
            <a:endParaRPr lang="en-US" altLang="zh-CN" dirty="0">
              <a:ea typeface="宋体" panose="02010600030101010101" pitchFamily="2" charset="-122"/>
            </a:endParaRPr>
          </a:p>
        </p:txBody>
      </p:sp>
      <p:sp>
        <p:nvSpPr>
          <p:cNvPr id="5" name="Textplatzhalter 4"/>
          <p:cNvSpPr>
            <a:spLocks noGrp="1"/>
          </p:cNvSpPr>
          <p:nvPr>
            <p:ph type="body" sz="quarter" idx="17"/>
          </p:nvPr>
        </p:nvSpPr>
        <p:spPr>
          <a:xfrm>
            <a:off x="323528" y="701923"/>
            <a:ext cx="6840000" cy="216000"/>
          </a:xfrm>
        </p:spPr>
        <p:txBody>
          <a:bodyPr/>
          <a:lstStyle/>
          <a:p>
            <a:r>
              <a:rPr lang="zh-CN" altLang="de-DE" dirty="0">
                <a:ea typeface="宋体" panose="02010600030101010101" pitchFamily="2" charset="-122"/>
              </a:rPr>
              <a:t>Product Features</a:t>
            </a:r>
          </a:p>
        </p:txBody>
      </p:sp>
      <p:grpSp>
        <p:nvGrpSpPr>
          <p:cNvPr id="3" name="Gruppieren 59"/>
          <p:cNvGrpSpPr/>
          <p:nvPr/>
        </p:nvGrpSpPr>
        <p:grpSpPr>
          <a:xfrm>
            <a:off x="207571" y="1632266"/>
            <a:ext cx="3528985" cy="2988370"/>
            <a:chOff x="251520" y="1133971"/>
            <a:chExt cx="4209218" cy="3564396"/>
          </a:xfrm>
        </p:grpSpPr>
        <p:cxnSp>
          <p:nvCxnSpPr>
            <p:cNvPr id="8" name="Gerade Verbindung 7"/>
            <p:cNvCxnSpPr/>
            <p:nvPr>
              <p:custDataLst>
                <p:tags r:id="rId1"/>
              </p:custDataLst>
            </p:nvPr>
          </p:nvCxnSpPr>
          <p:spPr bwMode="gray">
            <a:xfrm>
              <a:off x="896410" y="3610261"/>
              <a:ext cx="0" cy="216000"/>
            </a:xfrm>
            <a:prstGeom prst="line">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hteck 21"/>
            <p:cNvSpPr/>
            <p:nvPr>
              <p:custDataLst>
                <p:tags r:id="rId2"/>
              </p:custDataLst>
            </p:nvPr>
          </p:nvSpPr>
          <p:spPr bwMode="gray">
            <a:xfrm>
              <a:off x="251520" y="3834311"/>
              <a:ext cx="1224000" cy="360000"/>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72000" rIns="0" bIns="0" numCol="1" spcCol="0" rtlCol="0" fromWordArt="0" anchor="t" anchorCtr="0" forceAA="0" compatLnSpc="1">
              <a:noAutofit/>
            </a:bodyPr>
            <a:lstStyle/>
            <a:p>
              <a:pPr algn="ctr"/>
              <a:r>
                <a:rPr lang="en-US" altLang="zh-CN" sz="1000" dirty="0">
                  <a:ea typeface="宋体" panose="02010600030101010101" pitchFamily="2" charset="-122"/>
                </a:rPr>
                <a:t>simple</a:t>
              </a:r>
            </a:p>
          </p:txBody>
        </p:sp>
        <p:sp>
          <p:nvSpPr>
            <p:cNvPr id="10" name="Rechteck 21"/>
            <p:cNvSpPr/>
            <p:nvPr>
              <p:custDataLst>
                <p:tags r:id="rId3"/>
              </p:custDataLst>
            </p:nvPr>
          </p:nvSpPr>
          <p:spPr bwMode="gray">
            <a:xfrm>
              <a:off x="1292454" y="4338327"/>
              <a:ext cx="1224000" cy="360000"/>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72000" numCol="1" spcCol="0" rtlCol="0" fromWordArt="0" anchor="b" anchorCtr="0" forceAA="0" compatLnSpc="1">
              <a:noAutofit/>
            </a:bodyPr>
            <a:lstStyle/>
            <a:p>
              <a:pPr algn="ctr"/>
              <a:r>
                <a:rPr lang="en-US" altLang="zh-CN" sz="1000" dirty="0">
                  <a:ea typeface="宋体" panose="02010600030101010101" pitchFamily="2" charset="-122"/>
                </a:rPr>
                <a:t>powerful</a:t>
              </a:r>
            </a:p>
          </p:txBody>
        </p:sp>
        <p:cxnSp>
          <p:nvCxnSpPr>
            <p:cNvPr id="11" name="Gerade Verbindung 7"/>
            <p:cNvCxnSpPr/>
            <p:nvPr/>
          </p:nvCxnSpPr>
          <p:spPr bwMode="gray">
            <a:xfrm>
              <a:off x="1904454" y="4162017"/>
              <a:ext cx="0" cy="216000"/>
            </a:xfrm>
            <a:prstGeom prst="line">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hteck 21"/>
            <p:cNvSpPr/>
            <p:nvPr>
              <p:custDataLst>
                <p:tags r:id="rId4"/>
              </p:custDataLst>
            </p:nvPr>
          </p:nvSpPr>
          <p:spPr bwMode="gray">
            <a:xfrm>
              <a:off x="3719655" y="2457906"/>
              <a:ext cx="537754" cy="255244"/>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72000" rIns="0" bIns="0" numCol="1" spcCol="0" rtlCol="0" fromWordArt="0" anchor="t" anchorCtr="0" forceAA="0" compatLnSpc="1">
              <a:noAutofit/>
            </a:bodyPr>
            <a:lstStyle/>
            <a:p>
              <a:pPr algn="ctr"/>
              <a:r>
                <a:rPr lang="en-US" altLang="zh-CN" sz="1000" dirty="0">
                  <a:ea typeface="宋体" panose="02010600030101010101" pitchFamily="2" charset="-122"/>
                </a:rPr>
                <a:t>safe</a:t>
              </a:r>
            </a:p>
          </p:txBody>
        </p:sp>
        <p:cxnSp>
          <p:nvCxnSpPr>
            <p:cNvPr id="13" name="Gerade Verbindung 7"/>
            <p:cNvCxnSpPr/>
            <p:nvPr/>
          </p:nvCxnSpPr>
          <p:spPr bwMode="gray">
            <a:xfrm>
              <a:off x="3495065" y="2637896"/>
              <a:ext cx="216024" cy="0"/>
            </a:xfrm>
            <a:prstGeom prst="line">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7"/>
            <p:cNvCxnSpPr/>
            <p:nvPr/>
          </p:nvCxnSpPr>
          <p:spPr bwMode="gray">
            <a:xfrm>
              <a:off x="3479304" y="4512074"/>
              <a:ext cx="216024" cy="0"/>
            </a:xfrm>
            <a:prstGeom prst="line">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hteck 21"/>
            <p:cNvSpPr/>
            <p:nvPr>
              <p:custDataLst>
                <p:tags r:id="rId5"/>
              </p:custDataLst>
            </p:nvPr>
          </p:nvSpPr>
          <p:spPr bwMode="gray">
            <a:xfrm>
              <a:off x="3708294" y="4338530"/>
              <a:ext cx="583198" cy="35976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72000" numCol="1" spcCol="0" rtlCol="0" fromWordArt="0" anchor="b" anchorCtr="0" forceAA="0" compatLnSpc="1">
              <a:noAutofit/>
            </a:bodyPr>
            <a:lstStyle/>
            <a:p>
              <a:pPr algn="ctr"/>
              <a:r>
                <a:rPr lang="en-US" altLang="zh-CN" sz="1000" dirty="0">
                  <a:ea typeface="宋体" panose="02010600030101010101" pitchFamily="2" charset="-122"/>
                </a:rPr>
                <a:t>flexible</a:t>
              </a:r>
            </a:p>
          </p:txBody>
        </p:sp>
        <p:grpSp>
          <p:nvGrpSpPr>
            <p:cNvPr id="6" name="Gruppieren 17"/>
            <p:cNvGrpSpPr/>
            <p:nvPr>
              <p:custDataLst>
                <p:tags r:id="rId6"/>
              </p:custDataLst>
            </p:nvPr>
          </p:nvGrpSpPr>
          <p:grpSpPr bwMode="gray">
            <a:xfrm>
              <a:off x="316172" y="1133971"/>
              <a:ext cx="4144566" cy="1123950"/>
              <a:chOff x="2133908" y="1095851"/>
              <a:chExt cx="4144566" cy="1123950"/>
            </a:xfrm>
          </p:grpSpPr>
          <p:sp>
            <p:nvSpPr>
              <p:cNvPr id="19" name="Freihandform: Form 18"/>
              <p:cNvSpPr/>
              <p:nvPr>
                <p:custDataLst>
                  <p:tags r:id="rId8"/>
                </p:custDataLst>
              </p:nvPr>
            </p:nvSpPr>
            <p:spPr bwMode="gray">
              <a:xfrm>
                <a:off x="2133908" y="1095851"/>
                <a:ext cx="1076325" cy="1123950"/>
              </a:xfrm>
              <a:custGeom>
                <a:avLst/>
                <a:gdLst>
                  <a:gd name="connsiteX0" fmla="*/ 1059418 w 1076325"/>
                  <a:gd name="connsiteY0" fmla="*/ 892493 h 1123950"/>
                  <a:gd name="connsiteX1" fmla="*/ 996553 w 1076325"/>
                  <a:gd name="connsiteY1" fmla="*/ 892493 h 1123950"/>
                  <a:gd name="connsiteX2" fmla="*/ 981313 w 1076325"/>
                  <a:gd name="connsiteY2" fmla="*/ 901065 h 1123950"/>
                  <a:gd name="connsiteX3" fmla="*/ 918448 w 1076325"/>
                  <a:gd name="connsiteY3" fmla="*/ 1010603 h 1123950"/>
                  <a:gd name="connsiteX4" fmla="*/ 870823 w 1076325"/>
                  <a:gd name="connsiteY4" fmla="*/ 1038225 h 1123950"/>
                  <a:gd name="connsiteX5" fmla="*/ 386001 w 1076325"/>
                  <a:gd name="connsiteY5" fmla="*/ 1038225 h 1123950"/>
                  <a:gd name="connsiteX6" fmla="*/ 338376 w 1076325"/>
                  <a:gd name="connsiteY6" fmla="*/ 1010603 h 1123950"/>
                  <a:gd name="connsiteX7" fmla="*/ 95488 w 1076325"/>
                  <a:gd name="connsiteY7" fmla="*/ 590550 h 1123950"/>
                  <a:gd name="connsiteX8" fmla="*/ 87868 w 1076325"/>
                  <a:gd name="connsiteY8" fmla="*/ 562928 h 1123950"/>
                  <a:gd name="connsiteX9" fmla="*/ 95488 w 1076325"/>
                  <a:gd name="connsiteY9" fmla="*/ 535305 h 1123950"/>
                  <a:gd name="connsiteX10" fmla="*/ 338376 w 1076325"/>
                  <a:gd name="connsiteY10" fmla="*/ 115253 h 1123950"/>
                  <a:gd name="connsiteX11" fmla="*/ 386001 w 1076325"/>
                  <a:gd name="connsiteY11" fmla="*/ 87630 h 1123950"/>
                  <a:gd name="connsiteX12" fmla="*/ 870823 w 1076325"/>
                  <a:gd name="connsiteY12" fmla="*/ 87630 h 1123950"/>
                  <a:gd name="connsiteX13" fmla="*/ 918448 w 1076325"/>
                  <a:gd name="connsiteY13" fmla="*/ 115253 h 1123950"/>
                  <a:gd name="connsiteX14" fmla="*/ 981313 w 1076325"/>
                  <a:gd name="connsiteY14" fmla="*/ 224790 h 1123950"/>
                  <a:gd name="connsiteX15" fmla="*/ 996553 w 1076325"/>
                  <a:gd name="connsiteY15" fmla="*/ 233363 h 1123950"/>
                  <a:gd name="connsiteX16" fmla="*/ 1059418 w 1076325"/>
                  <a:gd name="connsiteY16" fmla="*/ 233363 h 1123950"/>
                  <a:gd name="connsiteX17" fmla="*/ 1074658 w 1076325"/>
                  <a:gd name="connsiteY17" fmla="*/ 224790 h 1123950"/>
                  <a:gd name="connsiteX18" fmla="*/ 1074658 w 1076325"/>
                  <a:gd name="connsiteY18" fmla="*/ 207645 h 1123950"/>
                  <a:gd name="connsiteX19" fmla="*/ 995601 w 1076325"/>
                  <a:gd name="connsiteY19" fmla="*/ 71438 h 1123950"/>
                  <a:gd name="connsiteX20" fmla="*/ 871776 w 1076325"/>
                  <a:gd name="connsiteY20" fmla="*/ 0 h 1123950"/>
                  <a:gd name="connsiteX21" fmla="*/ 386001 w 1076325"/>
                  <a:gd name="connsiteY21" fmla="*/ 0 h 1123950"/>
                  <a:gd name="connsiteX22" fmla="*/ 262176 w 1076325"/>
                  <a:gd name="connsiteY22" fmla="*/ 71438 h 1123950"/>
                  <a:gd name="connsiteX23" fmla="*/ 19288 w 1076325"/>
                  <a:gd name="connsiteY23" fmla="*/ 491490 h 1123950"/>
                  <a:gd name="connsiteX24" fmla="*/ 19288 w 1076325"/>
                  <a:gd name="connsiteY24" fmla="*/ 634365 h 1123950"/>
                  <a:gd name="connsiteX25" fmla="*/ 262176 w 1076325"/>
                  <a:gd name="connsiteY25" fmla="*/ 1054418 h 1123950"/>
                  <a:gd name="connsiteX26" fmla="*/ 386001 w 1076325"/>
                  <a:gd name="connsiteY26" fmla="*/ 1125855 h 1123950"/>
                  <a:gd name="connsiteX27" fmla="*/ 870823 w 1076325"/>
                  <a:gd name="connsiteY27" fmla="*/ 1125855 h 1123950"/>
                  <a:gd name="connsiteX28" fmla="*/ 994648 w 1076325"/>
                  <a:gd name="connsiteY28" fmla="*/ 1054418 h 1123950"/>
                  <a:gd name="connsiteX29" fmla="*/ 1073706 w 1076325"/>
                  <a:gd name="connsiteY29" fmla="*/ 918210 h 1123950"/>
                  <a:gd name="connsiteX30" fmla="*/ 1073706 w 1076325"/>
                  <a:gd name="connsiteY30" fmla="*/ 901065 h 1123950"/>
                  <a:gd name="connsiteX31" fmla="*/ 1059418 w 1076325"/>
                  <a:gd name="connsiteY31" fmla="*/ 892493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6325" h="1123950">
                    <a:moveTo>
                      <a:pt x="1059418" y="892493"/>
                    </a:moveTo>
                    <a:lnTo>
                      <a:pt x="996553" y="892493"/>
                    </a:lnTo>
                    <a:cubicBezTo>
                      <a:pt x="990838" y="892493"/>
                      <a:pt x="985123" y="895350"/>
                      <a:pt x="981313" y="901065"/>
                    </a:cubicBezTo>
                    <a:lnTo>
                      <a:pt x="918448" y="1010603"/>
                    </a:lnTo>
                    <a:cubicBezTo>
                      <a:pt x="908923" y="1027748"/>
                      <a:pt x="890826" y="1038225"/>
                      <a:pt x="870823" y="1038225"/>
                    </a:cubicBezTo>
                    <a:lnTo>
                      <a:pt x="386001" y="1038225"/>
                    </a:lnTo>
                    <a:cubicBezTo>
                      <a:pt x="365998" y="1038225"/>
                      <a:pt x="347901" y="1027748"/>
                      <a:pt x="338376" y="1010603"/>
                    </a:cubicBezTo>
                    <a:lnTo>
                      <a:pt x="95488" y="590550"/>
                    </a:lnTo>
                    <a:cubicBezTo>
                      <a:pt x="90726" y="581978"/>
                      <a:pt x="87868" y="572453"/>
                      <a:pt x="87868" y="562928"/>
                    </a:cubicBezTo>
                    <a:cubicBezTo>
                      <a:pt x="87868" y="553403"/>
                      <a:pt x="90726" y="543878"/>
                      <a:pt x="95488" y="535305"/>
                    </a:cubicBezTo>
                    <a:lnTo>
                      <a:pt x="338376" y="115253"/>
                    </a:lnTo>
                    <a:cubicBezTo>
                      <a:pt x="347901" y="98108"/>
                      <a:pt x="365998" y="87630"/>
                      <a:pt x="386001" y="87630"/>
                    </a:cubicBezTo>
                    <a:lnTo>
                      <a:pt x="870823" y="87630"/>
                    </a:lnTo>
                    <a:cubicBezTo>
                      <a:pt x="890826" y="87630"/>
                      <a:pt x="908923" y="98108"/>
                      <a:pt x="918448" y="115253"/>
                    </a:cubicBezTo>
                    <a:lnTo>
                      <a:pt x="981313" y="224790"/>
                    </a:lnTo>
                    <a:cubicBezTo>
                      <a:pt x="984171" y="230505"/>
                      <a:pt x="989886" y="233363"/>
                      <a:pt x="996553" y="233363"/>
                    </a:cubicBezTo>
                    <a:lnTo>
                      <a:pt x="1059418" y="233363"/>
                    </a:lnTo>
                    <a:cubicBezTo>
                      <a:pt x="1065133" y="233363"/>
                      <a:pt x="1070848" y="230505"/>
                      <a:pt x="1074658" y="224790"/>
                    </a:cubicBezTo>
                    <a:cubicBezTo>
                      <a:pt x="1078468" y="219075"/>
                      <a:pt x="1077516" y="213360"/>
                      <a:pt x="1074658" y="207645"/>
                    </a:cubicBezTo>
                    <a:lnTo>
                      <a:pt x="995601" y="71438"/>
                    </a:lnTo>
                    <a:cubicBezTo>
                      <a:pt x="969883" y="27623"/>
                      <a:pt x="922258" y="0"/>
                      <a:pt x="871776" y="0"/>
                    </a:cubicBezTo>
                    <a:lnTo>
                      <a:pt x="386001" y="0"/>
                    </a:lnTo>
                    <a:cubicBezTo>
                      <a:pt x="334566" y="0"/>
                      <a:pt x="286941" y="27623"/>
                      <a:pt x="262176" y="71438"/>
                    </a:cubicBezTo>
                    <a:lnTo>
                      <a:pt x="19288" y="491490"/>
                    </a:lnTo>
                    <a:cubicBezTo>
                      <a:pt x="-6429" y="535305"/>
                      <a:pt x="-6429" y="590550"/>
                      <a:pt x="19288" y="634365"/>
                    </a:cubicBezTo>
                    <a:lnTo>
                      <a:pt x="262176" y="1054418"/>
                    </a:lnTo>
                    <a:cubicBezTo>
                      <a:pt x="287893" y="1098233"/>
                      <a:pt x="335518" y="1125855"/>
                      <a:pt x="386001" y="1125855"/>
                    </a:cubicBezTo>
                    <a:lnTo>
                      <a:pt x="870823" y="1125855"/>
                    </a:lnTo>
                    <a:cubicBezTo>
                      <a:pt x="922258" y="1125855"/>
                      <a:pt x="969883" y="1098233"/>
                      <a:pt x="994648" y="1054418"/>
                    </a:cubicBezTo>
                    <a:lnTo>
                      <a:pt x="1073706" y="918210"/>
                    </a:lnTo>
                    <a:cubicBezTo>
                      <a:pt x="1076563" y="912495"/>
                      <a:pt x="1076563" y="906780"/>
                      <a:pt x="1073706" y="901065"/>
                    </a:cubicBezTo>
                    <a:cubicBezTo>
                      <a:pt x="1070848" y="895350"/>
                      <a:pt x="1065133" y="892493"/>
                      <a:pt x="1059418" y="892493"/>
                    </a:cubicBezTo>
                    <a:close/>
                  </a:path>
                </a:pathLst>
              </a:custGeom>
              <a:solidFill>
                <a:srgbClr val="F96915"/>
              </a:solidFill>
              <a:ln w="9525" cap="flat">
                <a:noFill/>
                <a:prstDash val="solid"/>
                <a:miter/>
              </a:ln>
            </p:spPr>
            <p:txBody>
              <a:bodyPr rtlCol="0" anchor="ctr"/>
              <a:lstStyle/>
              <a:p>
                <a:endParaRPr lang="de-DE" sz="1000"/>
              </a:p>
            </p:txBody>
          </p:sp>
          <p:sp>
            <p:nvSpPr>
              <p:cNvPr id="20" name="Freihandform: Form 19"/>
              <p:cNvSpPr/>
              <p:nvPr/>
            </p:nvSpPr>
            <p:spPr bwMode="gray">
              <a:xfrm>
                <a:off x="4440149" y="1446371"/>
                <a:ext cx="1838325" cy="400050"/>
              </a:xfrm>
              <a:custGeom>
                <a:avLst/>
                <a:gdLst>
                  <a:gd name="connsiteX0" fmla="*/ 43815 w 1838325"/>
                  <a:gd name="connsiteY0" fmla="*/ 177165 h 400050"/>
                  <a:gd name="connsiteX1" fmla="*/ 43815 w 1838325"/>
                  <a:gd name="connsiteY1" fmla="*/ 45720 h 400050"/>
                  <a:gd name="connsiteX2" fmla="*/ 213360 w 1838325"/>
                  <a:gd name="connsiteY2" fmla="*/ 45720 h 400050"/>
                  <a:gd name="connsiteX3" fmla="*/ 213360 w 1838325"/>
                  <a:gd name="connsiteY3" fmla="*/ 7620 h 400050"/>
                  <a:gd name="connsiteX4" fmla="*/ 0 w 1838325"/>
                  <a:gd name="connsiteY4" fmla="*/ 7620 h 400050"/>
                  <a:gd name="connsiteX5" fmla="*/ 0 w 1838325"/>
                  <a:gd name="connsiteY5" fmla="*/ 396240 h 400050"/>
                  <a:gd name="connsiteX6" fmla="*/ 217170 w 1838325"/>
                  <a:gd name="connsiteY6" fmla="*/ 396240 h 400050"/>
                  <a:gd name="connsiteX7" fmla="*/ 217170 w 1838325"/>
                  <a:gd name="connsiteY7" fmla="*/ 358140 h 400050"/>
                  <a:gd name="connsiteX8" fmla="*/ 43815 w 1838325"/>
                  <a:gd name="connsiteY8" fmla="*/ 358140 h 400050"/>
                  <a:gd name="connsiteX9" fmla="*/ 43815 w 1838325"/>
                  <a:gd name="connsiteY9" fmla="*/ 214313 h 400050"/>
                  <a:gd name="connsiteX10" fmla="*/ 200978 w 1838325"/>
                  <a:gd name="connsiteY10" fmla="*/ 214313 h 400050"/>
                  <a:gd name="connsiteX11" fmla="*/ 200978 w 1838325"/>
                  <a:gd name="connsiteY11" fmla="*/ 176213 h 400050"/>
                  <a:gd name="connsiteX12" fmla="*/ 43815 w 1838325"/>
                  <a:gd name="connsiteY12" fmla="*/ 176213 h 400050"/>
                  <a:gd name="connsiteX13" fmla="*/ 43815 w 1838325"/>
                  <a:gd name="connsiteY13" fmla="*/ 177165 h 400050"/>
                  <a:gd name="connsiteX14" fmla="*/ 332422 w 1838325"/>
                  <a:gd name="connsiteY14" fmla="*/ 120968 h 400050"/>
                  <a:gd name="connsiteX15" fmla="*/ 332422 w 1838325"/>
                  <a:gd name="connsiteY15" fmla="*/ 101918 h 400050"/>
                  <a:gd name="connsiteX16" fmla="*/ 336232 w 1838325"/>
                  <a:gd name="connsiteY16" fmla="*/ 60007 h 400050"/>
                  <a:gd name="connsiteX17" fmla="*/ 369570 w 1838325"/>
                  <a:gd name="connsiteY17" fmla="*/ 36195 h 400050"/>
                  <a:gd name="connsiteX18" fmla="*/ 407670 w 1838325"/>
                  <a:gd name="connsiteY18" fmla="*/ 46673 h 400050"/>
                  <a:gd name="connsiteX19" fmla="*/ 407670 w 1838325"/>
                  <a:gd name="connsiteY19" fmla="*/ 8573 h 400050"/>
                  <a:gd name="connsiteX20" fmla="*/ 363855 w 1838325"/>
                  <a:gd name="connsiteY20" fmla="*/ 0 h 400050"/>
                  <a:gd name="connsiteX21" fmla="*/ 301942 w 1838325"/>
                  <a:gd name="connsiteY21" fmla="*/ 32385 h 400050"/>
                  <a:gd name="connsiteX22" fmla="*/ 290513 w 1838325"/>
                  <a:gd name="connsiteY22" fmla="*/ 103823 h 400050"/>
                  <a:gd name="connsiteX23" fmla="*/ 290513 w 1838325"/>
                  <a:gd name="connsiteY23" fmla="*/ 120968 h 400050"/>
                  <a:gd name="connsiteX24" fmla="*/ 251460 w 1838325"/>
                  <a:gd name="connsiteY24" fmla="*/ 120968 h 400050"/>
                  <a:gd name="connsiteX25" fmla="*/ 251460 w 1838325"/>
                  <a:gd name="connsiteY25" fmla="*/ 154305 h 400050"/>
                  <a:gd name="connsiteX26" fmla="*/ 290513 w 1838325"/>
                  <a:gd name="connsiteY26" fmla="*/ 154305 h 400050"/>
                  <a:gd name="connsiteX27" fmla="*/ 290513 w 1838325"/>
                  <a:gd name="connsiteY27" fmla="*/ 397193 h 400050"/>
                  <a:gd name="connsiteX28" fmla="*/ 333375 w 1838325"/>
                  <a:gd name="connsiteY28" fmla="*/ 397193 h 400050"/>
                  <a:gd name="connsiteX29" fmla="*/ 333375 w 1838325"/>
                  <a:gd name="connsiteY29" fmla="*/ 154305 h 400050"/>
                  <a:gd name="connsiteX30" fmla="*/ 400050 w 1838325"/>
                  <a:gd name="connsiteY30" fmla="*/ 154305 h 400050"/>
                  <a:gd name="connsiteX31" fmla="*/ 400050 w 1838325"/>
                  <a:gd name="connsiteY31" fmla="*/ 120968 h 400050"/>
                  <a:gd name="connsiteX32" fmla="*/ 332422 w 1838325"/>
                  <a:gd name="connsiteY32" fmla="*/ 120968 h 400050"/>
                  <a:gd name="connsiteX33" fmla="*/ 332422 w 1838325"/>
                  <a:gd name="connsiteY33" fmla="*/ 120968 h 400050"/>
                  <a:gd name="connsiteX34" fmla="*/ 497205 w 1838325"/>
                  <a:gd name="connsiteY34" fmla="*/ 120968 h 400050"/>
                  <a:gd name="connsiteX35" fmla="*/ 497205 w 1838325"/>
                  <a:gd name="connsiteY35" fmla="*/ 101918 h 400050"/>
                  <a:gd name="connsiteX36" fmla="*/ 501015 w 1838325"/>
                  <a:gd name="connsiteY36" fmla="*/ 60007 h 400050"/>
                  <a:gd name="connsiteX37" fmla="*/ 534353 w 1838325"/>
                  <a:gd name="connsiteY37" fmla="*/ 36195 h 400050"/>
                  <a:gd name="connsiteX38" fmla="*/ 572453 w 1838325"/>
                  <a:gd name="connsiteY38" fmla="*/ 46673 h 400050"/>
                  <a:gd name="connsiteX39" fmla="*/ 572453 w 1838325"/>
                  <a:gd name="connsiteY39" fmla="*/ 8573 h 400050"/>
                  <a:gd name="connsiteX40" fmla="*/ 527685 w 1838325"/>
                  <a:gd name="connsiteY40" fmla="*/ 0 h 400050"/>
                  <a:gd name="connsiteX41" fmla="*/ 465772 w 1838325"/>
                  <a:gd name="connsiteY41" fmla="*/ 33338 h 400050"/>
                  <a:gd name="connsiteX42" fmla="*/ 454342 w 1838325"/>
                  <a:gd name="connsiteY42" fmla="*/ 102870 h 400050"/>
                  <a:gd name="connsiteX43" fmla="*/ 454342 w 1838325"/>
                  <a:gd name="connsiteY43" fmla="*/ 120015 h 400050"/>
                  <a:gd name="connsiteX44" fmla="*/ 415290 w 1838325"/>
                  <a:gd name="connsiteY44" fmla="*/ 120015 h 400050"/>
                  <a:gd name="connsiteX45" fmla="*/ 415290 w 1838325"/>
                  <a:gd name="connsiteY45" fmla="*/ 154305 h 400050"/>
                  <a:gd name="connsiteX46" fmla="*/ 454342 w 1838325"/>
                  <a:gd name="connsiteY46" fmla="*/ 154305 h 400050"/>
                  <a:gd name="connsiteX47" fmla="*/ 454342 w 1838325"/>
                  <a:gd name="connsiteY47" fmla="*/ 397193 h 400050"/>
                  <a:gd name="connsiteX48" fmla="*/ 497205 w 1838325"/>
                  <a:gd name="connsiteY48" fmla="*/ 397193 h 400050"/>
                  <a:gd name="connsiteX49" fmla="*/ 497205 w 1838325"/>
                  <a:gd name="connsiteY49" fmla="*/ 154305 h 400050"/>
                  <a:gd name="connsiteX50" fmla="*/ 563880 w 1838325"/>
                  <a:gd name="connsiteY50" fmla="*/ 154305 h 400050"/>
                  <a:gd name="connsiteX51" fmla="*/ 563880 w 1838325"/>
                  <a:gd name="connsiteY51" fmla="*/ 120968 h 400050"/>
                  <a:gd name="connsiteX52" fmla="*/ 497205 w 1838325"/>
                  <a:gd name="connsiteY52" fmla="*/ 120968 h 400050"/>
                  <a:gd name="connsiteX53" fmla="*/ 497205 w 1838325"/>
                  <a:gd name="connsiteY53" fmla="*/ 120968 h 400050"/>
                  <a:gd name="connsiteX54" fmla="*/ 616267 w 1838325"/>
                  <a:gd name="connsiteY54" fmla="*/ 120968 h 400050"/>
                  <a:gd name="connsiteX55" fmla="*/ 616267 w 1838325"/>
                  <a:gd name="connsiteY55" fmla="*/ 397193 h 400050"/>
                  <a:gd name="connsiteX56" fmla="*/ 659130 w 1838325"/>
                  <a:gd name="connsiteY56" fmla="*/ 397193 h 400050"/>
                  <a:gd name="connsiteX57" fmla="*/ 659130 w 1838325"/>
                  <a:gd name="connsiteY57" fmla="*/ 120968 h 400050"/>
                  <a:gd name="connsiteX58" fmla="*/ 616267 w 1838325"/>
                  <a:gd name="connsiteY58" fmla="*/ 120968 h 400050"/>
                  <a:gd name="connsiteX59" fmla="*/ 616267 w 1838325"/>
                  <a:gd name="connsiteY59" fmla="*/ 120968 h 400050"/>
                  <a:gd name="connsiteX60" fmla="*/ 638175 w 1838325"/>
                  <a:gd name="connsiteY60" fmla="*/ 2857 h 400050"/>
                  <a:gd name="connsiteX61" fmla="*/ 607695 w 1838325"/>
                  <a:gd name="connsiteY61" fmla="*/ 33338 h 400050"/>
                  <a:gd name="connsiteX62" fmla="*/ 637222 w 1838325"/>
                  <a:gd name="connsiteY62" fmla="*/ 62865 h 400050"/>
                  <a:gd name="connsiteX63" fmla="*/ 666750 w 1838325"/>
                  <a:gd name="connsiteY63" fmla="*/ 33338 h 400050"/>
                  <a:gd name="connsiteX64" fmla="*/ 638175 w 1838325"/>
                  <a:gd name="connsiteY64" fmla="*/ 2857 h 400050"/>
                  <a:gd name="connsiteX65" fmla="*/ 638175 w 1838325"/>
                  <a:gd name="connsiteY65" fmla="*/ 2857 h 400050"/>
                  <a:gd name="connsiteX66" fmla="*/ 944880 w 1838325"/>
                  <a:gd name="connsiteY66" fmla="*/ 210503 h 400050"/>
                  <a:gd name="connsiteX67" fmla="*/ 845820 w 1838325"/>
                  <a:gd name="connsiteY67" fmla="*/ 113348 h 400050"/>
                  <a:gd name="connsiteX68" fmla="*/ 728663 w 1838325"/>
                  <a:gd name="connsiteY68" fmla="*/ 260033 h 400050"/>
                  <a:gd name="connsiteX69" fmla="*/ 845820 w 1838325"/>
                  <a:gd name="connsiteY69" fmla="*/ 404813 h 400050"/>
                  <a:gd name="connsiteX70" fmla="*/ 947738 w 1838325"/>
                  <a:gd name="connsiteY70" fmla="*/ 302895 h 400050"/>
                  <a:gd name="connsiteX71" fmla="*/ 906780 w 1838325"/>
                  <a:gd name="connsiteY71" fmla="*/ 302895 h 400050"/>
                  <a:gd name="connsiteX72" fmla="*/ 845820 w 1838325"/>
                  <a:gd name="connsiteY72" fmla="*/ 369570 h 400050"/>
                  <a:gd name="connsiteX73" fmla="*/ 770572 w 1838325"/>
                  <a:gd name="connsiteY73" fmla="*/ 259080 h 400050"/>
                  <a:gd name="connsiteX74" fmla="*/ 844867 w 1838325"/>
                  <a:gd name="connsiteY74" fmla="*/ 148590 h 400050"/>
                  <a:gd name="connsiteX75" fmla="*/ 904875 w 1838325"/>
                  <a:gd name="connsiteY75" fmla="*/ 210503 h 400050"/>
                  <a:gd name="connsiteX76" fmla="*/ 944880 w 1838325"/>
                  <a:gd name="connsiteY76" fmla="*/ 210503 h 400050"/>
                  <a:gd name="connsiteX77" fmla="*/ 944880 w 1838325"/>
                  <a:gd name="connsiteY77" fmla="*/ 210503 h 400050"/>
                  <a:gd name="connsiteX78" fmla="*/ 1016317 w 1838325"/>
                  <a:gd name="connsiteY78" fmla="*/ 120968 h 400050"/>
                  <a:gd name="connsiteX79" fmla="*/ 1016317 w 1838325"/>
                  <a:gd name="connsiteY79" fmla="*/ 397193 h 400050"/>
                  <a:gd name="connsiteX80" fmla="*/ 1059180 w 1838325"/>
                  <a:gd name="connsiteY80" fmla="*/ 397193 h 400050"/>
                  <a:gd name="connsiteX81" fmla="*/ 1059180 w 1838325"/>
                  <a:gd name="connsiteY81" fmla="*/ 120968 h 400050"/>
                  <a:gd name="connsiteX82" fmla="*/ 1016317 w 1838325"/>
                  <a:gd name="connsiteY82" fmla="*/ 120968 h 400050"/>
                  <a:gd name="connsiteX83" fmla="*/ 1016317 w 1838325"/>
                  <a:gd name="connsiteY83" fmla="*/ 120968 h 400050"/>
                  <a:gd name="connsiteX84" fmla="*/ 1038225 w 1838325"/>
                  <a:gd name="connsiteY84" fmla="*/ 2857 h 400050"/>
                  <a:gd name="connsiteX85" fmla="*/ 1007745 w 1838325"/>
                  <a:gd name="connsiteY85" fmla="*/ 33338 h 400050"/>
                  <a:gd name="connsiteX86" fmla="*/ 1037272 w 1838325"/>
                  <a:gd name="connsiteY86" fmla="*/ 62865 h 400050"/>
                  <a:gd name="connsiteX87" fmla="*/ 1066800 w 1838325"/>
                  <a:gd name="connsiteY87" fmla="*/ 33338 h 400050"/>
                  <a:gd name="connsiteX88" fmla="*/ 1038225 w 1838325"/>
                  <a:gd name="connsiteY88" fmla="*/ 2857 h 400050"/>
                  <a:gd name="connsiteX89" fmla="*/ 1038225 w 1838325"/>
                  <a:gd name="connsiteY89" fmla="*/ 2857 h 400050"/>
                  <a:gd name="connsiteX90" fmla="*/ 1359217 w 1838325"/>
                  <a:gd name="connsiteY90" fmla="*/ 265747 h 400050"/>
                  <a:gd name="connsiteX91" fmla="*/ 1360170 w 1838325"/>
                  <a:gd name="connsiteY91" fmla="*/ 254318 h 400050"/>
                  <a:gd name="connsiteX92" fmla="*/ 1247775 w 1838325"/>
                  <a:gd name="connsiteY92" fmla="*/ 113348 h 400050"/>
                  <a:gd name="connsiteX93" fmla="*/ 1128713 w 1838325"/>
                  <a:gd name="connsiteY93" fmla="*/ 261938 h 400050"/>
                  <a:gd name="connsiteX94" fmla="*/ 1249680 w 1838325"/>
                  <a:gd name="connsiteY94" fmla="*/ 403860 h 400050"/>
                  <a:gd name="connsiteX95" fmla="*/ 1352550 w 1838325"/>
                  <a:gd name="connsiteY95" fmla="*/ 331470 h 400050"/>
                  <a:gd name="connsiteX96" fmla="*/ 1314450 w 1838325"/>
                  <a:gd name="connsiteY96" fmla="*/ 326708 h 400050"/>
                  <a:gd name="connsiteX97" fmla="*/ 1250632 w 1838325"/>
                  <a:gd name="connsiteY97" fmla="*/ 368618 h 400050"/>
                  <a:gd name="connsiteX98" fmla="*/ 1170623 w 1838325"/>
                  <a:gd name="connsiteY98" fmla="*/ 265747 h 400050"/>
                  <a:gd name="connsiteX99" fmla="*/ 1359217 w 1838325"/>
                  <a:gd name="connsiteY99" fmla="*/ 265747 h 400050"/>
                  <a:gd name="connsiteX100" fmla="*/ 1359217 w 1838325"/>
                  <a:gd name="connsiteY100" fmla="*/ 265747 h 400050"/>
                  <a:gd name="connsiteX101" fmla="*/ 1171575 w 1838325"/>
                  <a:gd name="connsiteY101" fmla="*/ 234315 h 400050"/>
                  <a:gd name="connsiteX102" fmla="*/ 1245870 w 1838325"/>
                  <a:gd name="connsiteY102" fmla="*/ 147638 h 400050"/>
                  <a:gd name="connsiteX103" fmla="*/ 1317307 w 1838325"/>
                  <a:gd name="connsiteY103" fmla="*/ 234315 h 400050"/>
                  <a:gd name="connsiteX104" fmla="*/ 1171575 w 1838325"/>
                  <a:gd name="connsiteY104" fmla="*/ 234315 h 400050"/>
                  <a:gd name="connsiteX105" fmla="*/ 1171575 w 1838325"/>
                  <a:gd name="connsiteY105" fmla="*/ 234315 h 400050"/>
                  <a:gd name="connsiteX106" fmla="*/ 1421130 w 1838325"/>
                  <a:gd name="connsiteY106" fmla="*/ 120968 h 400050"/>
                  <a:gd name="connsiteX107" fmla="*/ 1427798 w 1838325"/>
                  <a:gd name="connsiteY107" fmla="*/ 215265 h 400050"/>
                  <a:gd name="connsiteX108" fmla="*/ 1427798 w 1838325"/>
                  <a:gd name="connsiteY108" fmla="*/ 398145 h 400050"/>
                  <a:gd name="connsiteX109" fmla="*/ 1468755 w 1838325"/>
                  <a:gd name="connsiteY109" fmla="*/ 398145 h 400050"/>
                  <a:gd name="connsiteX110" fmla="*/ 1468755 w 1838325"/>
                  <a:gd name="connsiteY110" fmla="*/ 242888 h 400050"/>
                  <a:gd name="connsiteX111" fmla="*/ 1481138 w 1838325"/>
                  <a:gd name="connsiteY111" fmla="*/ 183833 h 400050"/>
                  <a:gd name="connsiteX112" fmla="*/ 1542098 w 1838325"/>
                  <a:gd name="connsiteY112" fmla="*/ 149543 h 400050"/>
                  <a:gd name="connsiteX113" fmla="*/ 1589723 w 1838325"/>
                  <a:gd name="connsiteY113" fmla="*/ 176213 h 400050"/>
                  <a:gd name="connsiteX114" fmla="*/ 1597342 w 1838325"/>
                  <a:gd name="connsiteY114" fmla="*/ 241935 h 400050"/>
                  <a:gd name="connsiteX115" fmla="*/ 1597342 w 1838325"/>
                  <a:gd name="connsiteY115" fmla="*/ 398145 h 400050"/>
                  <a:gd name="connsiteX116" fmla="*/ 1638300 w 1838325"/>
                  <a:gd name="connsiteY116" fmla="*/ 398145 h 400050"/>
                  <a:gd name="connsiteX117" fmla="*/ 1638300 w 1838325"/>
                  <a:gd name="connsiteY117" fmla="*/ 238125 h 400050"/>
                  <a:gd name="connsiteX118" fmla="*/ 1629728 w 1838325"/>
                  <a:gd name="connsiteY118" fmla="*/ 158115 h 400050"/>
                  <a:gd name="connsiteX119" fmla="*/ 1550670 w 1838325"/>
                  <a:gd name="connsiteY119" fmla="*/ 113348 h 400050"/>
                  <a:gd name="connsiteX120" fmla="*/ 1466850 w 1838325"/>
                  <a:gd name="connsiteY120" fmla="*/ 160973 h 400050"/>
                  <a:gd name="connsiteX121" fmla="*/ 1461135 w 1838325"/>
                  <a:gd name="connsiteY121" fmla="*/ 120968 h 400050"/>
                  <a:gd name="connsiteX122" fmla="*/ 1421130 w 1838325"/>
                  <a:gd name="connsiteY122" fmla="*/ 120968 h 400050"/>
                  <a:gd name="connsiteX123" fmla="*/ 1421130 w 1838325"/>
                  <a:gd name="connsiteY123" fmla="*/ 120968 h 400050"/>
                  <a:gd name="connsiteX124" fmla="*/ 1778317 w 1838325"/>
                  <a:gd name="connsiteY124" fmla="*/ 120968 h 400050"/>
                  <a:gd name="connsiteX125" fmla="*/ 1779270 w 1838325"/>
                  <a:gd name="connsiteY125" fmla="*/ 40957 h 400050"/>
                  <a:gd name="connsiteX126" fmla="*/ 1739265 w 1838325"/>
                  <a:gd name="connsiteY126" fmla="*/ 40957 h 400050"/>
                  <a:gd name="connsiteX127" fmla="*/ 1737360 w 1838325"/>
                  <a:gd name="connsiteY127" fmla="*/ 120968 h 400050"/>
                  <a:gd name="connsiteX128" fmla="*/ 1694498 w 1838325"/>
                  <a:gd name="connsiteY128" fmla="*/ 120968 h 400050"/>
                  <a:gd name="connsiteX129" fmla="*/ 1694498 w 1838325"/>
                  <a:gd name="connsiteY129" fmla="*/ 154305 h 400050"/>
                  <a:gd name="connsiteX130" fmla="*/ 1735455 w 1838325"/>
                  <a:gd name="connsiteY130" fmla="*/ 154305 h 400050"/>
                  <a:gd name="connsiteX131" fmla="*/ 1731645 w 1838325"/>
                  <a:gd name="connsiteY131" fmla="*/ 293370 h 400050"/>
                  <a:gd name="connsiteX132" fmla="*/ 1730692 w 1838325"/>
                  <a:gd name="connsiteY132" fmla="*/ 315278 h 400050"/>
                  <a:gd name="connsiteX133" fmla="*/ 1729740 w 1838325"/>
                  <a:gd name="connsiteY133" fmla="*/ 338138 h 400050"/>
                  <a:gd name="connsiteX134" fmla="*/ 1736407 w 1838325"/>
                  <a:gd name="connsiteY134" fmla="*/ 377190 h 400050"/>
                  <a:gd name="connsiteX135" fmla="*/ 1793557 w 1838325"/>
                  <a:gd name="connsiteY135" fmla="*/ 403860 h 400050"/>
                  <a:gd name="connsiteX136" fmla="*/ 1842135 w 1838325"/>
                  <a:gd name="connsiteY136" fmla="*/ 394335 h 400050"/>
                  <a:gd name="connsiteX137" fmla="*/ 1842135 w 1838325"/>
                  <a:gd name="connsiteY137" fmla="*/ 358140 h 400050"/>
                  <a:gd name="connsiteX138" fmla="*/ 1802130 w 1838325"/>
                  <a:gd name="connsiteY138" fmla="*/ 367665 h 400050"/>
                  <a:gd name="connsiteX139" fmla="*/ 1771650 w 1838325"/>
                  <a:gd name="connsiteY139" fmla="*/ 322897 h 400050"/>
                  <a:gd name="connsiteX140" fmla="*/ 1771650 w 1838325"/>
                  <a:gd name="connsiteY140" fmla="*/ 294322 h 400050"/>
                  <a:gd name="connsiteX141" fmla="*/ 1774507 w 1838325"/>
                  <a:gd name="connsiteY141" fmla="*/ 154305 h 400050"/>
                  <a:gd name="connsiteX142" fmla="*/ 1840230 w 1838325"/>
                  <a:gd name="connsiteY142" fmla="*/ 154305 h 400050"/>
                  <a:gd name="connsiteX143" fmla="*/ 1840230 w 1838325"/>
                  <a:gd name="connsiteY143" fmla="*/ 120968 h 400050"/>
                  <a:gd name="connsiteX144" fmla="*/ 1778317 w 1838325"/>
                  <a:gd name="connsiteY144" fmla="*/ 120968 h 400050"/>
                  <a:gd name="connsiteX145" fmla="*/ 1778317 w 1838325"/>
                  <a:gd name="connsiteY145" fmla="*/ 1209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838325" h="400050">
                    <a:moveTo>
                      <a:pt x="43815" y="177165"/>
                    </a:moveTo>
                    <a:lnTo>
                      <a:pt x="43815" y="45720"/>
                    </a:lnTo>
                    <a:lnTo>
                      <a:pt x="213360" y="45720"/>
                    </a:lnTo>
                    <a:lnTo>
                      <a:pt x="213360" y="7620"/>
                    </a:lnTo>
                    <a:lnTo>
                      <a:pt x="0" y="7620"/>
                    </a:lnTo>
                    <a:lnTo>
                      <a:pt x="0" y="396240"/>
                    </a:lnTo>
                    <a:lnTo>
                      <a:pt x="217170" y="396240"/>
                    </a:lnTo>
                    <a:lnTo>
                      <a:pt x="217170" y="358140"/>
                    </a:lnTo>
                    <a:lnTo>
                      <a:pt x="43815" y="358140"/>
                    </a:lnTo>
                    <a:lnTo>
                      <a:pt x="43815" y="214313"/>
                    </a:lnTo>
                    <a:lnTo>
                      <a:pt x="200978" y="214313"/>
                    </a:lnTo>
                    <a:lnTo>
                      <a:pt x="200978" y="176213"/>
                    </a:lnTo>
                    <a:lnTo>
                      <a:pt x="43815" y="176213"/>
                    </a:lnTo>
                    <a:lnTo>
                      <a:pt x="43815" y="177165"/>
                    </a:lnTo>
                    <a:close/>
                    <a:moveTo>
                      <a:pt x="332422" y="120968"/>
                    </a:moveTo>
                    <a:lnTo>
                      <a:pt x="332422" y="101918"/>
                    </a:lnTo>
                    <a:cubicBezTo>
                      <a:pt x="332422" y="80963"/>
                      <a:pt x="333375" y="67628"/>
                      <a:pt x="336232" y="60007"/>
                    </a:cubicBezTo>
                    <a:cubicBezTo>
                      <a:pt x="340995" y="43815"/>
                      <a:pt x="352425" y="36195"/>
                      <a:pt x="369570" y="36195"/>
                    </a:cubicBezTo>
                    <a:cubicBezTo>
                      <a:pt x="381953" y="36195"/>
                      <a:pt x="393382" y="39053"/>
                      <a:pt x="407670" y="46673"/>
                    </a:cubicBezTo>
                    <a:lnTo>
                      <a:pt x="407670" y="8573"/>
                    </a:lnTo>
                    <a:cubicBezTo>
                      <a:pt x="391478" y="2857"/>
                      <a:pt x="378142" y="0"/>
                      <a:pt x="363855" y="0"/>
                    </a:cubicBezTo>
                    <a:cubicBezTo>
                      <a:pt x="337185" y="0"/>
                      <a:pt x="313372" y="11430"/>
                      <a:pt x="301942" y="32385"/>
                    </a:cubicBezTo>
                    <a:cubicBezTo>
                      <a:pt x="292417" y="48578"/>
                      <a:pt x="290513" y="61913"/>
                      <a:pt x="290513" y="103823"/>
                    </a:cubicBezTo>
                    <a:lnTo>
                      <a:pt x="290513" y="120968"/>
                    </a:lnTo>
                    <a:lnTo>
                      <a:pt x="251460" y="120968"/>
                    </a:lnTo>
                    <a:lnTo>
                      <a:pt x="251460" y="154305"/>
                    </a:lnTo>
                    <a:lnTo>
                      <a:pt x="290513" y="154305"/>
                    </a:lnTo>
                    <a:lnTo>
                      <a:pt x="290513" y="397193"/>
                    </a:lnTo>
                    <a:lnTo>
                      <a:pt x="333375" y="397193"/>
                    </a:lnTo>
                    <a:lnTo>
                      <a:pt x="333375" y="154305"/>
                    </a:lnTo>
                    <a:lnTo>
                      <a:pt x="400050" y="154305"/>
                    </a:lnTo>
                    <a:lnTo>
                      <a:pt x="400050" y="120968"/>
                    </a:lnTo>
                    <a:lnTo>
                      <a:pt x="332422" y="120968"/>
                    </a:lnTo>
                    <a:lnTo>
                      <a:pt x="332422" y="120968"/>
                    </a:lnTo>
                    <a:close/>
                    <a:moveTo>
                      <a:pt x="497205" y="120968"/>
                    </a:moveTo>
                    <a:lnTo>
                      <a:pt x="497205" y="101918"/>
                    </a:lnTo>
                    <a:cubicBezTo>
                      <a:pt x="497205" y="80010"/>
                      <a:pt x="498157" y="68580"/>
                      <a:pt x="501015" y="60007"/>
                    </a:cubicBezTo>
                    <a:cubicBezTo>
                      <a:pt x="505778" y="43815"/>
                      <a:pt x="518160" y="36195"/>
                      <a:pt x="534353" y="36195"/>
                    </a:cubicBezTo>
                    <a:cubicBezTo>
                      <a:pt x="546735" y="36195"/>
                      <a:pt x="558165" y="39053"/>
                      <a:pt x="572453" y="46673"/>
                    </a:cubicBezTo>
                    <a:lnTo>
                      <a:pt x="572453" y="8573"/>
                    </a:lnTo>
                    <a:cubicBezTo>
                      <a:pt x="555307" y="1905"/>
                      <a:pt x="543878" y="0"/>
                      <a:pt x="527685" y="0"/>
                    </a:cubicBezTo>
                    <a:cubicBezTo>
                      <a:pt x="501015" y="0"/>
                      <a:pt x="477203" y="12382"/>
                      <a:pt x="465772" y="33338"/>
                    </a:cubicBezTo>
                    <a:cubicBezTo>
                      <a:pt x="457200" y="48578"/>
                      <a:pt x="454342" y="62865"/>
                      <a:pt x="454342" y="102870"/>
                    </a:cubicBezTo>
                    <a:lnTo>
                      <a:pt x="454342" y="120015"/>
                    </a:lnTo>
                    <a:lnTo>
                      <a:pt x="415290" y="120015"/>
                    </a:lnTo>
                    <a:lnTo>
                      <a:pt x="415290" y="154305"/>
                    </a:lnTo>
                    <a:lnTo>
                      <a:pt x="454342" y="154305"/>
                    </a:lnTo>
                    <a:lnTo>
                      <a:pt x="454342" y="397193"/>
                    </a:lnTo>
                    <a:lnTo>
                      <a:pt x="497205" y="397193"/>
                    </a:lnTo>
                    <a:lnTo>
                      <a:pt x="497205" y="154305"/>
                    </a:lnTo>
                    <a:lnTo>
                      <a:pt x="563880" y="154305"/>
                    </a:lnTo>
                    <a:lnTo>
                      <a:pt x="563880" y="120968"/>
                    </a:lnTo>
                    <a:lnTo>
                      <a:pt x="497205" y="120968"/>
                    </a:lnTo>
                    <a:lnTo>
                      <a:pt x="497205" y="120968"/>
                    </a:lnTo>
                    <a:close/>
                    <a:moveTo>
                      <a:pt x="616267" y="120968"/>
                    </a:moveTo>
                    <a:lnTo>
                      <a:pt x="616267" y="397193"/>
                    </a:lnTo>
                    <a:lnTo>
                      <a:pt x="659130" y="397193"/>
                    </a:lnTo>
                    <a:lnTo>
                      <a:pt x="659130" y="120968"/>
                    </a:lnTo>
                    <a:lnTo>
                      <a:pt x="616267" y="120968"/>
                    </a:lnTo>
                    <a:lnTo>
                      <a:pt x="616267" y="120968"/>
                    </a:lnTo>
                    <a:close/>
                    <a:moveTo>
                      <a:pt x="638175" y="2857"/>
                    </a:moveTo>
                    <a:cubicBezTo>
                      <a:pt x="621030" y="2857"/>
                      <a:pt x="607695" y="15240"/>
                      <a:pt x="607695" y="33338"/>
                    </a:cubicBezTo>
                    <a:cubicBezTo>
                      <a:pt x="607695" y="50482"/>
                      <a:pt x="620078" y="62865"/>
                      <a:pt x="637222" y="62865"/>
                    </a:cubicBezTo>
                    <a:cubicBezTo>
                      <a:pt x="654367" y="62865"/>
                      <a:pt x="666750" y="50482"/>
                      <a:pt x="666750" y="33338"/>
                    </a:cubicBezTo>
                    <a:cubicBezTo>
                      <a:pt x="667703" y="16193"/>
                      <a:pt x="655320" y="2857"/>
                      <a:pt x="638175" y="2857"/>
                    </a:cubicBezTo>
                    <a:lnTo>
                      <a:pt x="638175" y="2857"/>
                    </a:lnTo>
                    <a:close/>
                    <a:moveTo>
                      <a:pt x="944880" y="210503"/>
                    </a:moveTo>
                    <a:cubicBezTo>
                      <a:pt x="939165" y="147638"/>
                      <a:pt x="903922" y="113348"/>
                      <a:pt x="845820" y="113348"/>
                    </a:cubicBezTo>
                    <a:cubicBezTo>
                      <a:pt x="774382" y="113348"/>
                      <a:pt x="728663" y="169545"/>
                      <a:pt x="728663" y="260033"/>
                    </a:cubicBezTo>
                    <a:cubicBezTo>
                      <a:pt x="728663" y="347663"/>
                      <a:pt x="774382" y="404813"/>
                      <a:pt x="845820" y="404813"/>
                    </a:cubicBezTo>
                    <a:cubicBezTo>
                      <a:pt x="906780" y="404813"/>
                      <a:pt x="942022" y="369570"/>
                      <a:pt x="947738" y="302895"/>
                    </a:cubicBezTo>
                    <a:lnTo>
                      <a:pt x="906780" y="302895"/>
                    </a:lnTo>
                    <a:cubicBezTo>
                      <a:pt x="902017" y="348615"/>
                      <a:pt x="882967" y="369570"/>
                      <a:pt x="845820" y="369570"/>
                    </a:cubicBezTo>
                    <a:cubicBezTo>
                      <a:pt x="798195" y="369570"/>
                      <a:pt x="770572" y="328613"/>
                      <a:pt x="770572" y="259080"/>
                    </a:cubicBezTo>
                    <a:cubicBezTo>
                      <a:pt x="770572" y="190500"/>
                      <a:pt x="798195" y="148590"/>
                      <a:pt x="844867" y="148590"/>
                    </a:cubicBezTo>
                    <a:cubicBezTo>
                      <a:pt x="880110" y="148590"/>
                      <a:pt x="897255" y="165735"/>
                      <a:pt x="904875" y="210503"/>
                    </a:cubicBezTo>
                    <a:lnTo>
                      <a:pt x="944880" y="210503"/>
                    </a:lnTo>
                    <a:lnTo>
                      <a:pt x="944880" y="210503"/>
                    </a:lnTo>
                    <a:close/>
                    <a:moveTo>
                      <a:pt x="1016317" y="120968"/>
                    </a:moveTo>
                    <a:lnTo>
                      <a:pt x="1016317" y="397193"/>
                    </a:lnTo>
                    <a:lnTo>
                      <a:pt x="1059180" y="397193"/>
                    </a:lnTo>
                    <a:lnTo>
                      <a:pt x="1059180" y="120968"/>
                    </a:lnTo>
                    <a:lnTo>
                      <a:pt x="1016317" y="120968"/>
                    </a:lnTo>
                    <a:lnTo>
                      <a:pt x="1016317" y="120968"/>
                    </a:lnTo>
                    <a:close/>
                    <a:moveTo>
                      <a:pt x="1038225" y="2857"/>
                    </a:moveTo>
                    <a:cubicBezTo>
                      <a:pt x="1021080" y="2857"/>
                      <a:pt x="1007745" y="15240"/>
                      <a:pt x="1007745" y="33338"/>
                    </a:cubicBezTo>
                    <a:cubicBezTo>
                      <a:pt x="1007745" y="50482"/>
                      <a:pt x="1020128" y="62865"/>
                      <a:pt x="1037272" y="62865"/>
                    </a:cubicBezTo>
                    <a:cubicBezTo>
                      <a:pt x="1054417" y="62865"/>
                      <a:pt x="1066800" y="50482"/>
                      <a:pt x="1066800" y="33338"/>
                    </a:cubicBezTo>
                    <a:cubicBezTo>
                      <a:pt x="1067753" y="16193"/>
                      <a:pt x="1055370" y="2857"/>
                      <a:pt x="1038225" y="2857"/>
                    </a:cubicBezTo>
                    <a:lnTo>
                      <a:pt x="1038225" y="2857"/>
                    </a:lnTo>
                    <a:close/>
                    <a:moveTo>
                      <a:pt x="1359217" y="265747"/>
                    </a:moveTo>
                    <a:cubicBezTo>
                      <a:pt x="1360170" y="260033"/>
                      <a:pt x="1360170" y="256223"/>
                      <a:pt x="1360170" y="254318"/>
                    </a:cubicBezTo>
                    <a:cubicBezTo>
                      <a:pt x="1360170" y="168593"/>
                      <a:pt x="1316355" y="113348"/>
                      <a:pt x="1247775" y="113348"/>
                    </a:cubicBezTo>
                    <a:cubicBezTo>
                      <a:pt x="1175385" y="113348"/>
                      <a:pt x="1128713" y="172403"/>
                      <a:pt x="1128713" y="261938"/>
                    </a:cubicBezTo>
                    <a:cubicBezTo>
                      <a:pt x="1128713" y="348615"/>
                      <a:pt x="1176338" y="403860"/>
                      <a:pt x="1249680" y="403860"/>
                    </a:cubicBezTo>
                    <a:cubicBezTo>
                      <a:pt x="1300163" y="403860"/>
                      <a:pt x="1335405" y="379095"/>
                      <a:pt x="1352550" y="331470"/>
                    </a:cubicBezTo>
                    <a:lnTo>
                      <a:pt x="1314450" y="326708"/>
                    </a:lnTo>
                    <a:cubicBezTo>
                      <a:pt x="1298257" y="357188"/>
                      <a:pt x="1280160" y="368618"/>
                      <a:pt x="1250632" y="368618"/>
                    </a:cubicBezTo>
                    <a:cubicBezTo>
                      <a:pt x="1200150" y="368618"/>
                      <a:pt x="1172528" y="332422"/>
                      <a:pt x="1170623" y="265747"/>
                    </a:cubicBezTo>
                    <a:lnTo>
                      <a:pt x="1359217" y="265747"/>
                    </a:lnTo>
                    <a:lnTo>
                      <a:pt x="1359217" y="265747"/>
                    </a:lnTo>
                    <a:close/>
                    <a:moveTo>
                      <a:pt x="1171575" y="234315"/>
                    </a:moveTo>
                    <a:cubicBezTo>
                      <a:pt x="1180148" y="178118"/>
                      <a:pt x="1204913" y="147638"/>
                      <a:pt x="1245870" y="147638"/>
                    </a:cubicBezTo>
                    <a:cubicBezTo>
                      <a:pt x="1286828" y="147638"/>
                      <a:pt x="1312545" y="178118"/>
                      <a:pt x="1317307" y="234315"/>
                    </a:cubicBezTo>
                    <a:lnTo>
                      <a:pt x="1171575" y="234315"/>
                    </a:lnTo>
                    <a:lnTo>
                      <a:pt x="1171575" y="234315"/>
                    </a:lnTo>
                    <a:close/>
                    <a:moveTo>
                      <a:pt x="1421130" y="120968"/>
                    </a:moveTo>
                    <a:cubicBezTo>
                      <a:pt x="1427798" y="146685"/>
                      <a:pt x="1427798" y="148590"/>
                      <a:pt x="1427798" y="215265"/>
                    </a:cubicBezTo>
                    <a:lnTo>
                      <a:pt x="1427798" y="398145"/>
                    </a:lnTo>
                    <a:lnTo>
                      <a:pt x="1468755" y="398145"/>
                    </a:lnTo>
                    <a:lnTo>
                      <a:pt x="1468755" y="242888"/>
                    </a:lnTo>
                    <a:cubicBezTo>
                      <a:pt x="1468755" y="216218"/>
                      <a:pt x="1472565" y="198120"/>
                      <a:pt x="1481138" y="183833"/>
                    </a:cubicBezTo>
                    <a:cubicBezTo>
                      <a:pt x="1493520" y="161925"/>
                      <a:pt x="1516380" y="149543"/>
                      <a:pt x="1542098" y="149543"/>
                    </a:cubicBezTo>
                    <a:cubicBezTo>
                      <a:pt x="1564957" y="149543"/>
                      <a:pt x="1581150" y="159068"/>
                      <a:pt x="1589723" y="176213"/>
                    </a:cubicBezTo>
                    <a:cubicBezTo>
                      <a:pt x="1596390" y="189548"/>
                      <a:pt x="1597342" y="199073"/>
                      <a:pt x="1597342" y="241935"/>
                    </a:cubicBezTo>
                    <a:lnTo>
                      <a:pt x="1597342" y="398145"/>
                    </a:lnTo>
                    <a:lnTo>
                      <a:pt x="1638300" y="398145"/>
                    </a:lnTo>
                    <a:lnTo>
                      <a:pt x="1638300" y="238125"/>
                    </a:lnTo>
                    <a:cubicBezTo>
                      <a:pt x="1638300" y="182880"/>
                      <a:pt x="1637348" y="175260"/>
                      <a:pt x="1629728" y="158115"/>
                    </a:cubicBezTo>
                    <a:cubicBezTo>
                      <a:pt x="1617345" y="130493"/>
                      <a:pt x="1588770" y="113348"/>
                      <a:pt x="1550670" y="113348"/>
                    </a:cubicBezTo>
                    <a:cubicBezTo>
                      <a:pt x="1513523" y="113348"/>
                      <a:pt x="1485900" y="129540"/>
                      <a:pt x="1466850" y="160973"/>
                    </a:cubicBezTo>
                    <a:cubicBezTo>
                      <a:pt x="1466850" y="143828"/>
                      <a:pt x="1464945" y="132398"/>
                      <a:pt x="1461135" y="120968"/>
                    </a:cubicBezTo>
                    <a:lnTo>
                      <a:pt x="1421130" y="120968"/>
                    </a:lnTo>
                    <a:lnTo>
                      <a:pt x="1421130" y="120968"/>
                    </a:lnTo>
                    <a:close/>
                    <a:moveTo>
                      <a:pt x="1778317" y="120968"/>
                    </a:moveTo>
                    <a:lnTo>
                      <a:pt x="1779270" y="40957"/>
                    </a:lnTo>
                    <a:lnTo>
                      <a:pt x="1739265" y="40957"/>
                    </a:lnTo>
                    <a:lnTo>
                      <a:pt x="1737360" y="120968"/>
                    </a:lnTo>
                    <a:lnTo>
                      <a:pt x="1694498" y="120968"/>
                    </a:lnTo>
                    <a:lnTo>
                      <a:pt x="1694498" y="154305"/>
                    </a:lnTo>
                    <a:lnTo>
                      <a:pt x="1735455" y="154305"/>
                    </a:lnTo>
                    <a:lnTo>
                      <a:pt x="1731645" y="293370"/>
                    </a:lnTo>
                    <a:lnTo>
                      <a:pt x="1730692" y="315278"/>
                    </a:lnTo>
                    <a:cubicBezTo>
                      <a:pt x="1729740" y="323850"/>
                      <a:pt x="1729740" y="333375"/>
                      <a:pt x="1729740" y="338138"/>
                    </a:cubicBezTo>
                    <a:cubicBezTo>
                      <a:pt x="1729740" y="358140"/>
                      <a:pt x="1731645" y="367665"/>
                      <a:pt x="1736407" y="377190"/>
                    </a:cubicBezTo>
                    <a:cubicBezTo>
                      <a:pt x="1745932" y="394335"/>
                      <a:pt x="1765935" y="403860"/>
                      <a:pt x="1793557" y="403860"/>
                    </a:cubicBezTo>
                    <a:cubicBezTo>
                      <a:pt x="1810703" y="403860"/>
                      <a:pt x="1824038" y="401955"/>
                      <a:pt x="1842135" y="394335"/>
                    </a:cubicBezTo>
                    <a:lnTo>
                      <a:pt x="1842135" y="358140"/>
                    </a:lnTo>
                    <a:cubicBezTo>
                      <a:pt x="1829753" y="364808"/>
                      <a:pt x="1814513" y="367665"/>
                      <a:pt x="1802130" y="367665"/>
                    </a:cubicBezTo>
                    <a:cubicBezTo>
                      <a:pt x="1777365" y="367665"/>
                      <a:pt x="1771650" y="358140"/>
                      <a:pt x="1771650" y="322897"/>
                    </a:cubicBezTo>
                    <a:lnTo>
                      <a:pt x="1771650" y="294322"/>
                    </a:lnTo>
                    <a:lnTo>
                      <a:pt x="1774507" y="154305"/>
                    </a:lnTo>
                    <a:lnTo>
                      <a:pt x="1840230" y="154305"/>
                    </a:lnTo>
                    <a:lnTo>
                      <a:pt x="1840230" y="120968"/>
                    </a:lnTo>
                    <a:lnTo>
                      <a:pt x="1778317" y="120968"/>
                    </a:lnTo>
                    <a:lnTo>
                      <a:pt x="1778317" y="120968"/>
                    </a:lnTo>
                    <a:close/>
                  </a:path>
                </a:pathLst>
              </a:custGeom>
              <a:solidFill>
                <a:srgbClr val="000000"/>
              </a:solidFill>
              <a:ln w="9525" cap="flat">
                <a:noFill/>
                <a:prstDash val="solid"/>
                <a:miter/>
              </a:ln>
            </p:spPr>
            <p:txBody>
              <a:bodyPr rtlCol="0" anchor="ctr"/>
              <a:lstStyle/>
              <a:p>
                <a:endParaRPr lang="de-DE" sz="1000"/>
              </a:p>
            </p:txBody>
          </p:sp>
          <p:sp>
            <p:nvSpPr>
              <p:cNvPr id="21" name="Freihandform: Form 20"/>
              <p:cNvSpPr/>
              <p:nvPr/>
            </p:nvSpPr>
            <p:spPr bwMode="gray">
              <a:xfrm>
                <a:off x="2540864" y="1447324"/>
                <a:ext cx="1695450" cy="504825"/>
              </a:xfrm>
              <a:custGeom>
                <a:avLst/>
                <a:gdLst>
                  <a:gd name="connsiteX0" fmla="*/ 280035 w 1695450"/>
                  <a:gd name="connsiteY0" fmla="*/ 121920 h 504825"/>
                  <a:gd name="connsiteX1" fmla="*/ 260985 w 1695450"/>
                  <a:gd name="connsiteY1" fmla="*/ 54292 h 504825"/>
                  <a:gd name="connsiteX2" fmla="*/ 146685 w 1695450"/>
                  <a:gd name="connsiteY2" fmla="*/ 0 h 504825"/>
                  <a:gd name="connsiteX3" fmla="*/ 13335 w 1695450"/>
                  <a:gd name="connsiteY3" fmla="*/ 114300 h 504825"/>
                  <a:gd name="connsiteX4" fmla="*/ 39052 w 1695450"/>
                  <a:gd name="connsiteY4" fmla="*/ 183833 h 504825"/>
                  <a:gd name="connsiteX5" fmla="*/ 120968 w 1695450"/>
                  <a:gd name="connsiteY5" fmla="*/ 231458 h 504825"/>
                  <a:gd name="connsiteX6" fmla="*/ 187643 w 1695450"/>
                  <a:gd name="connsiteY6" fmla="*/ 260985 h 504825"/>
                  <a:gd name="connsiteX7" fmla="*/ 214312 w 1695450"/>
                  <a:gd name="connsiteY7" fmla="*/ 298132 h 504825"/>
                  <a:gd name="connsiteX8" fmla="*/ 152400 w 1695450"/>
                  <a:gd name="connsiteY8" fmla="*/ 339090 h 504825"/>
                  <a:gd name="connsiteX9" fmla="*/ 72390 w 1695450"/>
                  <a:gd name="connsiteY9" fmla="*/ 263842 h 504825"/>
                  <a:gd name="connsiteX10" fmla="*/ 0 w 1695450"/>
                  <a:gd name="connsiteY10" fmla="*/ 263842 h 504825"/>
                  <a:gd name="connsiteX11" fmla="*/ 151447 w 1695450"/>
                  <a:gd name="connsiteY11" fmla="*/ 403860 h 504825"/>
                  <a:gd name="connsiteX12" fmla="*/ 290512 w 1695450"/>
                  <a:gd name="connsiteY12" fmla="*/ 283845 h 504825"/>
                  <a:gd name="connsiteX13" fmla="*/ 265747 w 1695450"/>
                  <a:gd name="connsiteY13" fmla="*/ 214313 h 504825"/>
                  <a:gd name="connsiteX14" fmla="*/ 171450 w 1695450"/>
                  <a:gd name="connsiteY14" fmla="*/ 163830 h 504825"/>
                  <a:gd name="connsiteX15" fmla="*/ 107632 w 1695450"/>
                  <a:gd name="connsiteY15" fmla="*/ 137160 h 504825"/>
                  <a:gd name="connsiteX16" fmla="*/ 87630 w 1695450"/>
                  <a:gd name="connsiteY16" fmla="*/ 107632 h 504825"/>
                  <a:gd name="connsiteX17" fmla="*/ 143827 w 1695450"/>
                  <a:gd name="connsiteY17" fmla="*/ 65722 h 504825"/>
                  <a:gd name="connsiteX18" fmla="*/ 207645 w 1695450"/>
                  <a:gd name="connsiteY18" fmla="*/ 122872 h 504825"/>
                  <a:gd name="connsiteX19" fmla="*/ 280035 w 1695450"/>
                  <a:gd name="connsiteY19" fmla="*/ 122872 h 504825"/>
                  <a:gd name="connsiteX20" fmla="*/ 280035 w 1695450"/>
                  <a:gd name="connsiteY20" fmla="*/ 121920 h 504825"/>
                  <a:gd name="connsiteX21" fmla="*/ 351472 w 1695450"/>
                  <a:gd name="connsiteY21" fmla="*/ 119063 h 504825"/>
                  <a:gd name="connsiteX22" fmla="*/ 351472 w 1695450"/>
                  <a:gd name="connsiteY22" fmla="*/ 396240 h 504825"/>
                  <a:gd name="connsiteX23" fmla="*/ 422910 w 1695450"/>
                  <a:gd name="connsiteY23" fmla="*/ 396240 h 504825"/>
                  <a:gd name="connsiteX24" fmla="*/ 422910 w 1695450"/>
                  <a:gd name="connsiteY24" fmla="*/ 119063 h 504825"/>
                  <a:gd name="connsiteX25" fmla="*/ 351472 w 1695450"/>
                  <a:gd name="connsiteY25" fmla="*/ 119063 h 504825"/>
                  <a:gd name="connsiteX26" fmla="*/ 351472 w 1695450"/>
                  <a:gd name="connsiteY26" fmla="*/ 119063 h 504825"/>
                  <a:gd name="connsiteX27" fmla="*/ 388620 w 1695450"/>
                  <a:gd name="connsiteY27" fmla="*/ 0 h 504825"/>
                  <a:gd name="connsiteX28" fmla="*/ 345758 w 1695450"/>
                  <a:gd name="connsiteY28" fmla="*/ 42863 h 504825"/>
                  <a:gd name="connsiteX29" fmla="*/ 387668 w 1695450"/>
                  <a:gd name="connsiteY29" fmla="*/ 83820 h 504825"/>
                  <a:gd name="connsiteX30" fmla="*/ 428625 w 1695450"/>
                  <a:gd name="connsiteY30" fmla="*/ 41910 h 504825"/>
                  <a:gd name="connsiteX31" fmla="*/ 388620 w 1695450"/>
                  <a:gd name="connsiteY31" fmla="*/ 0 h 504825"/>
                  <a:gd name="connsiteX32" fmla="*/ 388620 w 1695450"/>
                  <a:gd name="connsiteY32" fmla="*/ 0 h 504825"/>
                  <a:gd name="connsiteX33" fmla="*/ 496253 w 1695450"/>
                  <a:gd name="connsiteY33" fmla="*/ 119063 h 504825"/>
                  <a:gd name="connsiteX34" fmla="*/ 503872 w 1695450"/>
                  <a:gd name="connsiteY34" fmla="*/ 184785 h 504825"/>
                  <a:gd name="connsiteX35" fmla="*/ 503872 w 1695450"/>
                  <a:gd name="connsiteY35" fmla="*/ 396240 h 504825"/>
                  <a:gd name="connsiteX36" fmla="*/ 575310 w 1695450"/>
                  <a:gd name="connsiteY36" fmla="*/ 396240 h 504825"/>
                  <a:gd name="connsiteX37" fmla="*/ 575310 w 1695450"/>
                  <a:gd name="connsiteY37" fmla="*/ 241935 h 504825"/>
                  <a:gd name="connsiteX38" fmla="*/ 579120 w 1695450"/>
                  <a:gd name="connsiteY38" fmla="*/ 207645 h 504825"/>
                  <a:gd name="connsiteX39" fmla="*/ 627698 w 1695450"/>
                  <a:gd name="connsiteY39" fmla="*/ 175260 h 504825"/>
                  <a:gd name="connsiteX40" fmla="*/ 665798 w 1695450"/>
                  <a:gd name="connsiteY40" fmla="*/ 193358 h 504825"/>
                  <a:gd name="connsiteX41" fmla="*/ 672465 w 1695450"/>
                  <a:gd name="connsiteY41" fmla="*/ 240983 h 504825"/>
                  <a:gd name="connsiteX42" fmla="*/ 672465 w 1695450"/>
                  <a:gd name="connsiteY42" fmla="*/ 395288 h 504825"/>
                  <a:gd name="connsiteX43" fmla="*/ 743903 w 1695450"/>
                  <a:gd name="connsiteY43" fmla="*/ 395288 h 504825"/>
                  <a:gd name="connsiteX44" fmla="*/ 743903 w 1695450"/>
                  <a:gd name="connsiteY44" fmla="*/ 239077 h 504825"/>
                  <a:gd name="connsiteX45" fmla="*/ 795337 w 1695450"/>
                  <a:gd name="connsiteY45" fmla="*/ 176213 h 504825"/>
                  <a:gd name="connsiteX46" fmla="*/ 832485 w 1695450"/>
                  <a:gd name="connsiteY46" fmla="*/ 192405 h 504825"/>
                  <a:gd name="connsiteX47" fmla="*/ 840105 w 1695450"/>
                  <a:gd name="connsiteY47" fmla="*/ 236220 h 504825"/>
                  <a:gd name="connsiteX48" fmla="*/ 840105 w 1695450"/>
                  <a:gd name="connsiteY48" fmla="*/ 396240 h 504825"/>
                  <a:gd name="connsiteX49" fmla="*/ 911542 w 1695450"/>
                  <a:gd name="connsiteY49" fmla="*/ 396240 h 504825"/>
                  <a:gd name="connsiteX50" fmla="*/ 911542 w 1695450"/>
                  <a:gd name="connsiteY50" fmla="*/ 234315 h 504825"/>
                  <a:gd name="connsiteX51" fmla="*/ 902017 w 1695450"/>
                  <a:gd name="connsiteY51" fmla="*/ 154305 h 504825"/>
                  <a:gd name="connsiteX52" fmla="*/ 824865 w 1695450"/>
                  <a:gd name="connsiteY52" fmla="*/ 113347 h 504825"/>
                  <a:gd name="connsiteX53" fmla="*/ 735330 w 1695450"/>
                  <a:gd name="connsiteY53" fmla="*/ 158115 h 504825"/>
                  <a:gd name="connsiteX54" fmla="*/ 655320 w 1695450"/>
                  <a:gd name="connsiteY54" fmla="*/ 113347 h 504825"/>
                  <a:gd name="connsiteX55" fmla="*/ 570548 w 1695450"/>
                  <a:gd name="connsiteY55" fmla="*/ 156210 h 504825"/>
                  <a:gd name="connsiteX56" fmla="*/ 570548 w 1695450"/>
                  <a:gd name="connsiteY56" fmla="*/ 150495 h 504825"/>
                  <a:gd name="connsiteX57" fmla="*/ 564833 w 1695450"/>
                  <a:gd name="connsiteY57" fmla="*/ 119063 h 504825"/>
                  <a:gd name="connsiteX58" fmla="*/ 496253 w 1695450"/>
                  <a:gd name="connsiteY58" fmla="*/ 119063 h 504825"/>
                  <a:gd name="connsiteX59" fmla="*/ 496253 w 1695450"/>
                  <a:gd name="connsiteY59" fmla="*/ 119063 h 504825"/>
                  <a:gd name="connsiteX60" fmla="*/ 986790 w 1695450"/>
                  <a:gd name="connsiteY60" fmla="*/ 511492 h 504825"/>
                  <a:gd name="connsiteX61" fmla="*/ 1058228 w 1695450"/>
                  <a:gd name="connsiteY61" fmla="*/ 511492 h 504825"/>
                  <a:gd name="connsiteX62" fmla="*/ 1058228 w 1695450"/>
                  <a:gd name="connsiteY62" fmla="*/ 366713 h 504825"/>
                  <a:gd name="connsiteX63" fmla="*/ 1131570 w 1695450"/>
                  <a:gd name="connsiteY63" fmla="*/ 401955 h 504825"/>
                  <a:gd name="connsiteX64" fmla="*/ 1246823 w 1695450"/>
                  <a:gd name="connsiteY64" fmla="*/ 255270 h 504825"/>
                  <a:gd name="connsiteX65" fmla="*/ 1129665 w 1695450"/>
                  <a:gd name="connsiteY65" fmla="*/ 113347 h 504825"/>
                  <a:gd name="connsiteX66" fmla="*/ 1053465 w 1695450"/>
                  <a:gd name="connsiteY66" fmla="*/ 151447 h 504825"/>
                  <a:gd name="connsiteX67" fmla="*/ 1048703 w 1695450"/>
                  <a:gd name="connsiteY67" fmla="*/ 119063 h 504825"/>
                  <a:gd name="connsiteX68" fmla="*/ 982028 w 1695450"/>
                  <a:gd name="connsiteY68" fmla="*/ 119063 h 504825"/>
                  <a:gd name="connsiteX69" fmla="*/ 987742 w 1695450"/>
                  <a:gd name="connsiteY69" fmla="*/ 206692 h 504825"/>
                  <a:gd name="connsiteX70" fmla="*/ 987742 w 1695450"/>
                  <a:gd name="connsiteY70" fmla="*/ 511492 h 504825"/>
                  <a:gd name="connsiteX71" fmla="*/ 986790 w 1695450"/>
                  <a:gd name="connsiteY71" fmla="*/ 511492 h 504825"/>
                  <a:gd name="connsiteX72" fmla="*/ 1116330 w 1695450"/>
                  <a:gd name="connsiteY72" fmla="*/ 173355 h 504825"/>
                  <a:gd name="connsiteX73" fmla="*/ 1173480 w 1695450"/>
                  <a:gd name="connsiteY73" fmla="*/ 257175 h 504825"/>
                  <a:gd name="connsiteX74" fmla="*/ 1116330 w 1695450"/>
                  <a:gd name="connsiteY74" fmla="*/ 341948 h 504825"/>
                  <a:gd name="connsiteX75" fmla="*/ 1057275 w 1695450"/>
                  <a:gd name="connsiteY75" fmla="*/ 259080 h 504825"/>
                  <a:gd name="connsiteX76" fmla="*/ 1116330 w 1695450"/>
                  <a:gd name="connsiteY76" fmla="*/ 173355 h 504825"/>
                  <a:gd name="connsiteX77" fmla="*/ 1116330 w 1695450"/>
                  <a:gd name="connsiteY77" fmla="*/ 173355 h 504825"/>
                  <a:gd name="connsiteX78" fmla="*/ 1305878 w 1695450"/>
                  <a:gd name="connsiteY78" fmla="*/ 4763 h 504825"/>
                  <a:gd name="connsiteX79" fmla="*/ 1305878 w 1695450"/>
                  <a:gd name="connsiteY79" fmla="*/ 396240 h 504825"/>
                  <a:gd name="connsiteX80" fmla="*/ 1377315 w 1695450"/>
                  <a:gd name="connsiteY80" fmla="*/ 396240 h 504825"/>
                  <a:gd name="connsiteX81" fmla="*/ 1377315 w 1695450"/>
                  <a:gd name="connsiteY81" fmla="*/ 4763 h 504825"/>
                  <a:gd name="connsiteX82" fmla="*/ 1305878 w 1695450"/>
                  <a:gd name="connsiteY82" fmla="*/ 4763 h 504825"/>
                  <a:gd name="connsiteX83" fmla="*/ 1305878 w 1695450"/>
                  <a:gd name="connsiteY83" fmla="*/ 4763 h 504825"/>
                  <a:gd name="connsiteX84" fmla="*/ 1421130 w 1695450"/>
                  <a:gd name="connsiteY84" fmla="*/ 119063 h 504825"/>
                  <a:gd name="connsiteX85" fmla="*/ 1519238 w 1695450"/>
                  <a:gd name="connsiteY85" fmla="*/ 408623 h 504825"/>
                  <a:gd name="connsiteX86" fmla="*/ 1428750 w 1695450"/>
                  <a:gd name="connsiteY86" fmla="*/ 449580 h 504825"/>
                  <a:gd name="connsiteX87" fmla="*/ 1428750 w 1695450"/>
                  <a:gd name="connsiteY87" fmla="*/ 512445 h 504825"/>
                  <a:gd name="connsiteX88" fmla="*/ 1455420 w 1695450"/>
                  <a:gd name="connsiteY88" fmla="*/ 513398 h 504825"/>
                  <a:gd name="connsiteX89" fmla="*/ 1572578 w 1695450"/>
                  <a:gd name="connsiteY89" fmla="*/ 461963 h 504825"/>
                  <a:gd name="connsiteX90" fmla="*/ 1604010 w 1695450"/>
                  <a:gd name="connsiteY90" fmla="*/ 388620 h 504825"/>
                  <a:gd name="connsiteX91" fmla="*/ 1698308 w 1695450"/>
                  <a:gd name="connsiteY91" fmla="*/ 119063 h 504825"/>
                  <a:gd name="connsiteX92" fmla="*/ 1624013 w 1695450"/>
                  <a:gd name="connsiteY92" fmla="*/ 119063 h 504825"/>
                  <a:gd name="connsiteX93" fmla="*/ 1560195 w 1695450"/>
                  <a:gd name="connsiteY93" fmla="*/ 330517 h 504825"/>
                  <a:gd name="connsiteX94" fmla="*/ 1498283 w 1695450"/>
                  <a:gd name="connsiteY94" fmla="*/ 119063 h 504825"/>
                  <a:gd name="connsiteX95" fmla="*/ 1421130 w 1695450"/>
                  <a:gd name="connsiteY95" fmla="*/ 119063 h 504825"/>
                  <a:gd name="connsiteX96" fmla="*/ 1421130 w 1695450"/>
                  <a:gd name="connsiteY96" fmla="*/ 119063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695450" h="504825">
                    <a:moveTo>
                      <a:pt x="280035" y="121920"/>
                    </a:moveTo>
                    <a:cubicBezTo>
                      <a:pt x="278130" y="91440"/>
                      <a:pt x="273368" y="73342"/>
                      <a:pt x="260985" y="54292"/>
                    </a:cubicBezTo>
                    <a:cubicBezTo>
                      <a:pt x="238125" y="20002"/>
                      <a:pt x="196215" y="0"/>
                      <a:pt x="146685" y="0"/>
                    </a:cubicBezTo>
                    <a:cubicBezTo>
                      <a:pt x="68580" y="0"/>
                      <a:pt x="13335" y="47625"/>
                      <a:pt x="13335" y="114300"/>
                    </a:cubicBezTo>
                    <a:cubicBezTo>
                      <a:pt x="13335" y="140970"/>
                      <a:pt x="21907" y="164783"/>
                      <a:pt x="39052" y="183833"/>
                    </a:cubicBezTo>
                    <a:cubicBezTo>
                      <a:pt x="53340" y="200025"/>
                      <a:pt x="76200" y="212408"/>
                      <a:pt x="120968" y="231458"/>
                    </a:cubicBezTo>
                    <a:cubicBezTo>
                      <a:pt x="177165" y="254317"/>
                      <a:pt x="177165" y="254317"/>
                      <a:pt x="187643" y="260985"/>
                    </a:cubicBezTo>
                    <a:cubicBezTo>
                      <a:pt x="205740" y="270510"/>
                      <a:pt x="214312" y="282892"/>
                      <a:pt x="214312" y="298132"/>
                    </a:cubicBezTo>
                    <a:cubicBezTo>
                      <a:pt x="214312" y="322898"/>
                      <a:pt x="189547" y="339090"/>
                      <a:pt x="152400" y="339090"/>
                    </a:cubicBezTo>
                    <a:cubicBezTo>
                      <a:pt x="103822" y="339090"/>
                      <a:pt x="77152" y="314325"/>
                      <a:pt x="72390" y="263842"/>
                    </a:cubicBezTo>
                    <a:lnTo>
                      <a:pt x="0" y="263842"/>
                    </a:lnTo>
                    <a:cubicBezTo>
                      <a:pt x="3810" y="355282"/>
                      <a:pt x="56197" y="403860"/>
                      <a:pt x="151447" y="403860"/>
                    </a:cubicBezTo>
                    <a:cubicBezTo>
                      <a:pt x="236220" y="403860"/>
                      <a:pt x="290512" y="358140"/>
                      <a:pt x="290512" y="283845"/>
                    </a:cubicBezTo>
                    <a:cubicBezTo>
                      <a:pt x="290512" y="256222"/>
                      <a:pt x="281940" y="231458"/>
                      <a:pt x="265747" y="214313"/>
                    </a:cubicBezTo>
                    <a:cubicBezTo>
                      <a:pt x="249555" y="196215"/>
                      <a:pt x="240030" y="191452"/>
                      <a:pt x="171450" y="163830"/>
                    </a:cubicBezTo>
                    <a:cubicBezTo>
                      <a:pt x="118110" y="142875"/>
                      <a:pt x="118110" y="142875"/>
                      <a:pt x="107632" y="137160"/>
                    </a:cubicBezTo>
                    <a:cubicBezTo>
                      <a:pt x="95250" y="130492"/>
                      <a:pt x="87630" y="120015"/>
                      <a:pt x="87630" y="107632"/>
                    </a:cubicBezTo>
                    <a:cubicBezTo>
                      <a:pt x="87630" y="83820"/>
                      <a:pt x="112395" y="65722"/>
                      <a:pt x="143827" y="65722"/>
                    </a:cubicBezTo>
                    <a:cubicBezTo>
                      <a:pt x="180975" y="65722"/>
                      <a:pt x="204787" y="86677"/>
                      <a:pt x="207645" y="122872"/>
                    </a:cubicBezTo>
                    <a:lnTo>
                      <a:pt x="280035" y="122872"/>
                    </a:lnTo>
                    <a:lnTo>
                      <a:pt x="280035" y="121920"/>
                    </a:lnTo>
                    <a:close/>
                    <a:moveTo>
                      <a:pt x="351472" y="119063"/>
                    </a:moveTo>
                    <a:lnTo>
                      <a:pt x="351472" y="396240"/>
                    </a:lnTo>
                    <a:lnTo>
                      <a:pt x="422910" y="396240"/>
                    </a:lnTo>
                    <a:lnTo>
                      <a:pt x="422910" y="119063"/>
                    </a:lnTo>
                    <a:lnTo>
                      <a:pt x="351472" y="119063"/>
                    </a:lnTo>
                    <a:lnTo>
                      <a:pt x="351472" y="119063"/>
                    </a:lnTo>
                    <a:close/>
                    <a:moveTo>
                      <a:pt x="388620" y="0"/>
                    </a:moveTo>
                    <a:cubicBezTo>
                      <a:pt x="362903" y="0"/>
                      <a:pt x="345758" y="17145"/>
                      <a:pt x="345758" y="42863"/>
                    </a:cubicBezTo>
                    <a:cubicBezTo>
                      <a:pt x="345758" y="67627"/>
                      <a:pt x="361950" y="83820"/>
                      <a:pt x="387668" y="83820"/>
                    </a:cubicBezTo>
                    <a:cubicBezTo>
                      <a:pt x="412433" y="83820"/>
                      <a:pt x="428625" y="67627"/>
                      <a:pt x="428625" y="41910"/>
                    </a:cubicBezTo>
                    <a:cubicBezTo>
                      <a:pt x="428625" y="16192"/>
                      <a:pt x="412433" y="0"/>
                      <a:pt x="388620" y="0"/>
                    </a:cubicBezTo>
                    <a:lnTo>
                      <a:pt x="388620" y="0"/>
                    </a:lnTo>
                    <a:close/>
                    <a:moveTo>
                      <a:pt x="496253" y="119063"/>
                    </a:moveTo>
                    <a:cubicBezTo>
                      <a:pt x="502920" y="136208"/>
                      <a:pt x="503872" y="145733"/>
                      <a:pt x="503872" y="184785"/>
                    </a:cubicBezTo>
                    <a:lnTo>
                      <a:pt x="503872" y="396240"/>
                    </a:lnTo>
                    <a:lnTo>
                      <a:pt x="575310" y="396240"/>
                    </a:lnTo>
                    <a:lnTo>
                      <a:pt x="575310" y="241935"/>
                    </a:lnTo>
                    <a:cubicBezTo>
                      <a:pt x="575310" y="222885"/>
                      <a:pt x="576262" y="216217"/>
                      <a:pt x="579120" y="207645"/>
                    </a:cubicBezTo>
                    <a:cubicBezTo>
                      <a:pt x="585787" y="187642"/>
                      <a:pt x="603885" y="175260"/>
                      <a:pt x="627698" y="175260"/>
                    </a:cubicBezTo>
                    <a:cubicBezTo>
                      <a:pt x="644843" y="175260"/>
                      <a:pt x="658178" y="181927"/>
                      <a:pt x="665798" y="193358"/>
                    </a:cubicBezTo>
                    <a:cubicBezTo>
                      <a:pt x="671512" y="201930"/>
                      <a:pt x="672465" y="212408"/>
                      <a:pt x="672465" y="240983"/>
                    </a:cubicBezTo>
                    <a:lnTo>
                      <a:pt x="672465" y="395288"/>
                    </a:lnTo>
                    <a:lnTo>
                      <a:pt x="743903" y="395288"/>
                    </a:lnTo>
                    <a:lnTo>
                      <a:pt x="743903" y="239077"/>
                    </a:lnTo>
                    <a:cubicBezTo>
                      <a:pt x="743903" y="196215"/>
                      <a:pt x="761048" y="176213"/>
                      <a:pt x="795337" y="176213"/>
                    </a:cubicBezTo>
                    <a:cubicBezTo>
                      <a:pt x="812483" y="176213"/>
                      <a:pt x="825817" y="181927"/>
                      <a:pt x="832485" y="192405"/>
                    </a:cubicBezTo>
                    <a:cubicBezTo>
                      <a:pt x="838200" y="200977"/>
                      <a:pt x="840105" y="211455"/>
                      <a:pt x="840105" y="236220"/>
                    </a:cubicBezTo>
                    <a:lnTo>
                      <a:pt x="840105" y="396240"/>
                    </a:lnTo>
                    <a:lnTo>
                      <a:pt x="911542" y="396240"/>
                    </a:lnTo>
                    <a:lnTo>
                      <a:pt x="911542" y="234315"/>
                    </a:lnTo>
                    <a:cubicBezTo>
                      <a:pt x="911542" y="179070"/>
                      <a:pt x="910590" y="172402"/>
                      <a:pt x="902017" y="154305"/>
                    </a:cubicBezTo>
                    <a:cubicBezTo>
                      <a:pt x="889635" y="127635"/>
                      <a:pt x="862012" y="113347"/>
                      <a:pt x="824865" y="113347"/>
                    </a:cubicBezTo>
                    <a:cubicBezTo>
                      <a:pt x="786765" y="113347"/>
                      <a:pt x="759143" y="126682"/>
                      <a:pt x="735330" y="158115"/>
                    </a:cubicBezTo>
                    <a:cubicBezTo>
                      <a:pt x="718185" y="127635"/>
                      <a:pt x="693420" y="113347"/>
                      <a:pt x="655320" y="113347"/>
                    </a:cubicBezTo>
                    <a:cubicBezTo>
                      <a:pt x="618173" y="113347"/>
                      <a:pt x="592455" y="126682"/>
                      <a:pt x="570548" y="156210"/>
                    </a:cubicBezTo>
                    <a:lnTo>
                      <a:pt x="570548" y="150495"/>
                    </a:lnTo>
                    <a:cubicBezTo>
                      <a:pt x="570548" y="138113"/>
                      <a:pt x="568643" y="128588"/>
                      <a:pt x="564833" y="119063"/>
                    </a:cubicBezTo>
                    <a:lnTo>
                      <a:pt x="496253" y="119063"/>
                    </a:lnTo>
                    <a:lnTo>
                      <a:pt x="496253" y="119063"/>
                    </a:lnTo>
                    <a:close/>
                    <a:moveTo>
                      <a:pt x="986790" y="511492"/>
                    </a:moveTo>
                    <a:lnTo>
                      <a:pt x="1058228" y="511492"/>
                    </a:lnTo>
                    <a:lnTo>
                      <a:pt x="1058228" y="366713"/>
                    </a:lnTo>
                    <a:cubicBezTo>
                      <a:pt x="1080135" y="391478"/>
                      <a:pt x="1101090" y="401955"/>
                      <a:pt x="1131570" y="401955"/>
                    </a:cubicBezTo>
                    <a:cubicBezTo>
                      <a:pt x="1198245" y="401955"/>
                      <a:pt x="1246823" y="340995"/>
                      <a:pt x="1246823" y="255270"/>
                    </a:cubicBezTo>
                    <a:cubicBezTo>
                      <a:pt x="1246823" y="170497"/>
                      <a:pt x="1199198" y="113347"/>
                      <a:pt x="1129665" y="113347"/>
                    </a:cubicBezTo>
                    <a:cubicBezTo>
                      <a:pt x="1096328" y="113347"/>
                      <a:pt x="1073467" y="124777"/>
                      <a:pt x="1053465" y="151447"/>
                    </a:cubicBezTo>
                    <a:cubicBezTo>
                      <a:pt x="1052513" y="136208"/>
                      <a:pt x="1051560" y="124777"/>
                      <a:pt x="1048703" y="119063"/>
                    </a:cubicBezTo>
                    <a:lnTo>
                      <a:pt x="982028" y="119063"/>
                    </a:lnTo>
                    <a:cubicBezTo>
                      <a:pt x="985837" y="138113"/>
                      <a:pt x="987742" y="160020"/>
                      <a:pt x="987742" y="206692"/>
                    </a:cubicBezTo>
                    <a:lnTo>
                      <a:pt x="987742" y="511492"/>
                    </a:lnTo>
                    <a:lnTo>
                      <a:pt x="986790" y="511492"/>
                    </a:lnTo>
                    <a:close/>
                    <a:moveTo>
                      <a:pt x="1116330" y="173355"/>
                    </a:moveTo>
                    <a:cubicBezTo>
                      <a:pt x="1151573" y="173355"/>
                      <a:pt x="1173480" y="204788"/>
                      <a:pt x="1173480" y="257175"/>
                    </a:cubicBezTo>
                    <a:cubicBezTo>
                      <a:pt x="1173480" y="310515"/>
                      <a:pt x="1151573" y="341948"/>
                      <a:pt x="1116330" y="341948"/>
                    </a:cubicBezTo>
                    <a:cubicBezTo>
                      <a:pt x="1080135" y="341948"/>
                      <a:pt x="1057275" y="309563"/>
                      <a:pt x="1057275" y="259080"/>
                    </a:cubicBezTo>
                    <a:cubicBezTo>
                      <a:pt x="1057275" y="205740"/>
                      <a:pt x="1080135" y="173355"/>
                      <a:pt x="1116330" y="173355"/>
                    </a:cubicBezTo>
                    <a:lnTo>
                      <a:pt x="1116330" y="173355"/>
                    </a:lnTo>
                    <a:close/>
                    <a:moveTo>
                      <a:pt x="1305878" y="4763"/>
                    </a:moveTo>
                    <a:lnTo>
                      <a:pt x="1305878" y="396240"/>
                    </a:lnTo>
                    <a:lnTo>
                      <a:pt x="1377315" y="396240"/>
                    </a:lnTo>
                    <a:lnTo>
                      <a:pt x="1377315" y="4763"/>
                    </a:lnTo>
                    <a:lnTo>
                      <a:pt x="1305878" y="4763"/>
                    </a:lnTo>
                    <a:lnTo>
                      <a:pt x="1305878" y="4763"/>
                    </a:lnTo>
                    <a:close/>
                    <a:moveTo>
                      <a:pt x="1421130" y="119063"/>
                    </a:moveTo>
                    <a:lnTo>
                      <a:pt x="1519238" y="408623"/>
                    </a:lnTo>
                    <a:cubicBezTo>
                      <a:pt x="1506855" y="442913"/>
                      <a:pt x="1489710" y="451485"/>
                      <a:pt x="1428750" y="449580"/>
                    </a:cubicBezTo>
                    <a:lnTo>
                      <a:pt x="1428750" y="512445"/>
                    </a:lnTo>
                    <a:cubicBezTo>
                      <a:pt x="1440180" y="513398"/>
                      <a:pt x="1450658" y="513398"/>
                      <a:pt x="1455420" y="513398"/>
                    </a:cubicBezTo>
                    <a:cubicBezTo>
                      <a:pt x="1516380" y="513398"/>
                      <a:pt x="1549717" y="499110"/>
                      <a:pt x="1572578" y="461963"/>
                    </a:cubicBezTo>
                    <a:cubicBezTo>
                      <a:pt x="1584960" y="441960"/>
                      <a:pt x="1585913" y="440055"/>
                      <a:pt x="1604010" y="388620"/>
                    </a:cubicBezTo>
                    <a:lnTo>
                      <a:pt x="1698308" y="119063"/>
                    </a:lnTo>
                    <a:lnTo>
                      <a:pt x="1624013" y="119063"/>
                    </a:lnTo>
                    <a:lnTo>
                      <a:pt x="1560195" y="330517"/>
                    </a:lnTo>
                    <a:lnTo>
                      <a:pt x="1498283" y="119063"/>
                    </a:lnTo>
                    <a:lnTo>
                      <a:pt x="1421130" y="119063"/>
                    </a:lnTo>
                    <a:lnTo>
                      <a:pt x="1421130" y="119063"/>
                    </a:lnTo>
                    <a:close/>
                  </a:path>
                </a:pathLst>
              </a:custGeom>
              <a:solidFill>
                <a:srgbClr val="646568"/>
              </a:solidFill>
              <a:ln w="9525" cap="flat">
                <a:noFill/>
                <a:prstDash val="solid"/>
                <a:miter/>
              </a:ln>
            </p:spPr>
            <p:txBody>
              <a:bodyPr rtlCol="0" anchor="ctr"/>
              <a:lstStyle/>
              <a:p>
                <a:endParaRPr lang="zh-CN" altLang="de-DE" sz="1000">
                  <a:ea typeface="宋体" panose="02010600030101010101" pitchFamily="2" charset="-122"/>
                </a:endParaRPr>
              </a:p>
            </p:txBody>
          </p:sp>
        </p:grpSp>
        <p:grpSp>
          <p:nvGrpSpPr>
            <p:cNvPr id="7" name="Gruppieren 56"/>
            <p:cNvGrpSpPr/>
            <p:nvPr/>
          </p:nvGrpSpPr>
          <p:grpSpPr>
            <a:xfrm>
              <a:off x="2356854" y="3612517"/>
              <a:ext cx="1219200" cy="1085850"/>
              <a:chOff x="2356854" y="3612517"/>
              <a:chExt cx="1219200" cy="1085850"/>
            </a:xfrm>
          </p:grpSpPr>
          <p:sp>
            <p:nvSpPr>
              <p:cNvPr id="23" name="Freihandform: Form 22"/>
              <p:cNvSpPr/>
              <p:nvPr/>
            </p:nvSpPr>
            <p:spPr bwMode="gray">
              <a:xfrm>
                <a:off x="2356854" y="3612517"/>
                <a:ext cx="1219200" cy="1085850"/>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sz="1000"/>
              </a:p>
            </p:txBody>
          </p:sp>
          <p:grpSp>
            <p:nvGrpSpPr>
              <p:cNvPr id="14" name="Gruppieren 23"/>
              <p:cNvGrpSpPr/>
              <p:nvPr/>
            </p:nvGrpSpPr>
            <p:grpSpPr bwMode="gray">
              <a:xfrm>
                <a:off x="2710232" y="3843049"/>
                <a:ext cx="511492" cy="624840"/>
                <a:chOff x="4549686" y="3699033"/>
                <a:chExt cx="511492" cy="624840"/>
              </a:xfrm>
              <a:solidFill>
                <a:schemeClr val="accent4"/>
              </a:solidFill>
            </p:grpSpPr>
            <p:sp>
              <p:nvSpPr>
                <p:cNvPr id="52" name="Freihandform: Form 51"/>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sz="1000"/>
                </a:p>
              </p:txBody>
            </p:sp>
            <p:sp>
              <p:nvSpPr>
                <p:cNvPr id="53" name="Freihandform: Form 52"/>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sz="1000"/>
                </a:p>
              </p:txBody>
            </p:sp>
            <p:sp>
              <p:nvSpPr>
                <p:cNvPr id="54" name="Freihandform: Form 53"/>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sz="1000"/>
                </a:p>
              </p:txBody>
            </p:sp>
          </p:grpSp>
        </p:grpSp>
        <p:grpSp>
          <p:nvGrpSpPr>
            <p:cNvPr id="15" name="Gruppieren 54"/>
            <p:cNvGrpSpPr/>
            <p:nvPr/>
          </p:nvGrpSpPr>
          <p:grpSpPr>
            <a:xfrm>
              <a:off x="311837" y="2440017"/>
              <a:ext cx="1219200" cy="1085850"/>
              <a:chOff x="311837" y="2440017"/>
              <a:chExt cx="1219200" cy="1085850"/>
            </a:xfrm>
          </p:grpSpPr>
          <p:sp>
            <p:nvSpPr>
              <p:cNvPr id="25" name="Freihandform: Form 24"/>
              <p:cNvSpPr/>
              <p:nvPr/>
            </p:nvSpPr>
            <p:spPr bwMode="gray">
              <a:xfrm>
                <a:off x="311837" y="2440017"/>
                <a:ext cx="1219200" cy="1085850"/>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sz="1000"/>
              </a:p>
            </p:txBody>
          </p:sp>
          <p:grpSp>
            <p:nvGrpSpPr>
              <p:cNvPr id="18" name="Gruppieren 27"/>
              <p:cNvGrpSpPr/>
              <p:nvPr/>
            </p:nvGrpSpPr>
            <p:grpSpPr bwMode="gray">
              <a:xfrm>
                <a:off x="682469" y="2618134"/>
                <a:ext cx="466725" cy="692468"/>
                <a:chOff x="2521923" y="2474118"/>
                <a:chExt cx="466725" cy="692468"/>
              </a:xfrm>
              <a:solidFill>
                <a:schemeClr val="accent4"/>
              </a:solidFill>
            </p:grpSpPr>
            <p:sp>
              <p:nvSpPr>
                <p:cNvPr id="48" name="Freihandform: Form 47"/>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sz="1000"/>
                </a:p>
              </p:txBody>
            </p:sp>
            <p:sp>
              <p:nvSpPr>
                <p:cNvPr id="49" name="Freihandform: Form 48"/>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sz="1000"/>
                </a:p>
              </p:txBody>
            </p:sp>
            <p:sp>
              <p:nvSpPr>
                <p:cNvPr id="50" name="Freihandform: Form 49"/>
                <p:cNvSpPr/>
                <p:nvPr/>
              </p:nvSpPr>
              <p:spPr bwMode="gray">
                <a:xfrm>
                  <a:off x="2619445"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sz="1000"/>
                </a:p>
              </p:txBody>
            </p:sp>
            <p:sp>
              <p:nvSpPr>
                <p:cNvPr id="51" name="Freihandform: Form 50"/>
                <p:cNvSpPr/>
                <p:nvPr>
                  <p:custDataLst>
                    <p:tags r:id="rId7"/>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sz="1000"/>
                </a:p>
              </p:txBody>
            </p:sp>
          </p:grpSp>
        </p:grpSp>
        <p:grpSp>
          <p:nvGrpSpPr>
            <p:cNvPr id="24" name="Gruppieren 55"/>
            <p:cNvGrpSpPr/>
            <p:nvPr/>
          </p:nvGrpSpPr>
          <p:grpSpPr>
            <a:xfrm>
              <a:off x="1328155" y="3018158"/>
              <a:ext cx="1219200" cy="1085850"/>
              <a:chOff x="1328155" y="3018158"/>
              <a:chExt cx="1219200" cy="1085850"/>
            </a:xfrm>
          </p:grpSpPr>
          <p:sp>
            <p:nvSpPr>
              <p:cNvPr id="26" name="Freihandform: Form 25"/>
              <p:cNvSpPr/>
              <p:nvPr/>
            </p:nvSpPr>
            <p:spPr bwMode="gray">
              <a:xfrm>
                <a:off x="1328155" y="3018158"/>
                <a:ext cx="1219200" cy="1085850"/>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sz="1000"/>
              </a:p>
            </p:txBody>
          </p:sp>
          <p:sp>
            <p:nvSpPr>
              <p:cNvPr id="29" name="Freihandform: Form 28"/>
              <p:cNvSpPr/>
              <p:nvPr/>
            </p:nvSpPr>
            <p:spPr bwMode="gray">
              <a:xfrm>
                <a:off x="1614857" y="3169570"/>
                <a:ext cx="600075" cy="714375"/>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accent4"/>
              </a:solidFill>
              <a:ln w="9525" cap="flat">
                <a:noFill/>
                <a:prstDash val="solid"/>
                <a:miter/>
              </a:ln>
            </p:spPr>
            <p:txBody>
              <a:bodyPr rtlCol="0" anchor="ctr"/>
              <a:lstStyle/>
              <a:p>
                <a:endParaRPr lang="de-DE" sz="1000"/>
              </a:p>
            </p:txBody>
          </p:sp>
        </p:grpSp>
        <p:grpSp>
          <p:nvGrpSpPr>
            <p:cNvPr id="28" name="Gruppieren 58"/>
            <p:cNvGrpSpPr/>
            <p:nvPr/>
          </p:nvGrpSpPr>
          <p:grpSpPr>
            <a:xfrm>
              <a:off x="2356854" y="2426682"/>
              <a:ext cx="1219200" cy="1085850"/>
              <a:chOff x="2356854" y="2426682"/>
              <a:chExt cx="1219200" cy="1085850"/>
            </a:xfrm>
          </p:grpSpPr>
          <p:sp>
            <p:nvSpPr>
              <p:cNvPr id="27" name="Freihandform: Form 26"/>
              <p:cNvSpPr/>
              <p:nvPr/>
            </p:nvSpPr>
            <p:spPr bwMode="gray">
              <a:xfrm>
                <a:off x="2356854" y="2426682"/>
                <a:ext cx="1219200" cy="1085850"/>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rgbClr val="CBC9C8"/>
              </a:solidFill>
              <a:ln w="9525" cap="flat">
                <a:noFill/>
                <a:prstDash val="solid"/>
                <a:miter/>
              </a:ln>
            </p:spPr>
            <p:txBody>
              <a:bodyPr rtlCol="0" anchor="ctr"/>
              <a:lstStyle/>
              <a:p>
                <a:endParaRPr lang="de-DE" sz="1000"/>
              </a:p>
            </p:txBody>
          </p:sp>
          <p:grpSp>
            <p:nvGrpSpPr>
              <p:cNvPr id="30" name="Gruppieren 31"/>
              <p:cNvGrpSpPr/>
              <p:nvPr/>
            </p:nvGrpSpPr>
            <p:grpSpPr bwMode="gray">
              <a:xfrm>
                <a:off x="2737855" y="2626707"/>
                <a:ext cx="485775" cy="685800"/>
                <a:chOff x="4577309" y="2482691"/>
                <a:chExt cx="485775" cy="685800"/>
              </a:xfrm>
              <a:solidFill>
                <a:schemeClr val="accent4"/>
              </a:solidFill>
            </p:grpSpPr>
            <p:sp>
              <p:nvSpPr>
                <p:cNvPr id="33" name="Freihandform: Form 32"/>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sz="1000"/>
                </a:p>
              </p:txBody>
            </p:sp>
            <p:sp>
              <p:nvSpPr>
                <p:cNvPr id="34" name="Freihandform: Form 33"/>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sz="1000"/>
                </a:p>
              </p:txBody>
            </p:sp>
            <p:sp>
              <p:nvSpPr>
                <p:cNvPr id="35" name="Freihandform: Form 34"/>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sz="1000"/>
                </a:p>
              </p:txBody>
            </p:sp>
          </p:grpSp>
        </p:grpSp>
      </p:grpSp>
      <p:sp>
        <p:nvSpPr>
          <p:cNvPr id="62" name="Rechteck 61">
            <a:hlinkClick r:id="rId11"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42" name="Fußzeilenplatzhalter 2"/>
          <p:cNvSpPr>
            <a:spLocks noGrp="1"/>
          </p:cNvSpPr>
          <p:nvPr>
            <p:ph type="ftr" sz="quarter" idx="10"/>
          </p:nvPr>
        </p:nvSpPr>
        <p:spPr>
          <a:xfrm>
            <a:off x="683928" y="4986311"/>
            <a:ext cx="5256000" cy="108100"/>
          </a:xfrm>
        </p:spPr>
        <p:txBody>
          <a:bodyPr/>
          <a:lstStyle/>
          <a:p>
            <a:pPr algn="l">
              <a:buClrTx/>
              <a:buSzTx/>
              <a:buFontTx/>
            </a:pPr>
            <a:r>
              <a:rPr lang="en-US" altLang="de-DE" dirty="0">
                <a:sym typeface="+mn-ea"/>
              </a:rPr>
              <a:t>MQK Introduction of Products</a:t>
            </a:r>
            <a:endParaRPr lang="de-DE" dirty="0"/>
          </a:p>
        </p:txBody>
      </p:sp>
      <p:pic>
        <p:nvPicPr>
          <p:cNvPr id="31" name="图片 30" descr="1 - 副本 拷贝 2"/>
          <p:cNvPicPr>
            <a:picLocks noChangeAspect="1"/>
          </p:cNvPicPr>
          <p:nvPr/>
        </p:nvPicPr>
        <p:blipFill>
          <a:blip r:embed="rId12"/>
          <a:stretch>
            <a:fillRect/>
          </a:stretch>
        </p:blipFill>
        <p:spPr>
          <a:xfrm>
            <a:off x="4767580" y="558165"/>
            <a:ext cx="3930650" cy="39306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18</a:t>
            </a:fld>
            <a:endParaRPr lang="de-DE" dirty="0"/>
          </a:p>
        </p:txBody>
      </p:sp>
      <p:sp>
        <p:nvSpPr>
          <p:cNvPr id="4" name="Titel 3"/>
          <p:cNvSpPr>
            <a:spLocks noGrp="1"/>
          </p:cNvSpPr>
          <p:nvPr>
            <p:ph type="title"/>
          </p:nvPr>
        </p:nvSpPr>
        <p:spPr/>
        <p:txBody>
          <a:bodyPr/>
          <a:lstStyle/>
          <a:p>
            <a:r>
              <a:rPr lang="en-US" altLang="de-DE" dirty="0"/>
              <a:t>MiMA </a:t>
            </a:r>
            <a:r>
              <a:rPr lang="en-US" altLang="de-DE" dirty="0">
                <a:sym typeface="+mn-ea"/>
              </a:rPr>
              <a:t>MQK30</a:t>
            </a:r>
            <a:endParaRPr lang="en-US" altLang="zh-CN" dirty="0">
              <a:ea typeface="宋体" panose="02010600030101010101" pitchFamily="2" charset="-122"/>
            </a:endParaRPr>
          </a:p>
        </p:txBody>
      </p:sp>
      <p:sp>
        <p:nvSpPr>
          <p:cNvPr id="5" name="Textplatzhalter 4"/>
          <p:cNvSpPr>
            <a:spLocks noGrp="1"/>
          </p:cNvSpPr>
          <p:nvPr>
            <p:ph type="body" sz="quarter" idx="17"/>
          </p:nvPr>
        </p:nvSpPr>
        <p:spPr/>
        <p:txBody>
          <a:bodyPr/>
          <a:lstStyle/>
          <a:p>
            <a:r>
              <a:rPr lang="zh-CN" altLang="en-US" dirty="0">
                <a:ea typeface="宋体" panose="02010600030101010101" pitchFamily="2" charset="-122"/>
              </a:rPr>
              <a:t>Product Features</a:t>
            </a:r>
            <a:r>
              <a:rPr lang="en-US" altLang="zh-CN" dirty="0">
                <a:ea typeface="宋体" panose="02010600030101010101" pitchFamily="2" charset="-122"/>
              </a:rPr>
              <a:t>-Simple</a:t>
            </a:r>
          </a:p>
        </p:txBody>
      </p:sp>
      <p:graphicFrame>
        <p:nvGraphicFramePr>
          <p:cNvPr id="7" name="Inhaltsplatzhalter 6"/>
          <p:cNvGraphicFramePr/>
          <p:nvPr>
            <p:custDataLst>
              <p:tags r:id="rId1"/>
            </p:custDataLst>
          </p:nvPr>
        </p:nvGraphicFramePr>
        <p:xfrm>
          <a:off x="1691680" y="1133968"/>
          <a:ext cx="7128470" cy="2666725"/>
        </p:xfrm>
        <a:graphic>
          <a:graphicData uri="http://schemas.openxmlformats.org/drawingml/2006/table">
            <a:tbl>
              <a:tblPr firstRow="1" bandRow="1">
                <a:tableStyleId>{21E4AEA4-8DFA-4A89-87EB-49C32662AFE0}</a:tableStyleId>
              </a:tblPr>
              <a:tblGrid>
                <a:gridCol w="3384376">
                  <a:extLst>
                    <a:ext uri="{9D8B030D-6E8A-4147-A177-3AD203B41FA5}">
                      <a16:colId xmlns:a16="http://schemas.microsoft.com/office/drawing/2014/main" val="20000"/>
                    </a:ext>
                  </a:extLst>
                </a:gridCol>
                <a:gridCol w="360040">
                  <a:extLst>
                    <a:ext uri="{9D8B030D-6E8A-4147-A177-3AD203B41FA5}">
                      <a16:colId xmlns:a16="http://schemas.microsoft.com/office/drawing/2014/main" val="20001"/>
                    </a:ext>
                  </a:extLst>
                </a:gridCol>
                <a:gridCol w="3384054">
                  <a:extLst>
                    <a:ext uri="{9D8B030D-6E8A-4147-A177-3AD203B41FA5}">
                      <a16:colId xmlns:a16="http://schemas.microsoft.com/office/drawing/2014/main" val="20002"/>
                    </a:ext>
                  </a:extLst>
                </a:gridCol>
              </a:tblGrid>
              <a:tr h="365760">
                <a:tc>
                  <a:txBody>
                    <a:bodyPr/>
                    <a:lstStyle/>
                    <a:p>
                      <a:pPr algn="l"/>
                      <a:r>
                        <a:rPr lang="zh-CN" altLang="en-US" sz="1600" b="1" noProof="1">
                          <a:solidFill>
                            <a:schemeClr val="tx1"/>
                          </a:solidFill>
                          <a:latin typeface="+mn-lt"/>
                          <a:ea typeface="宋体" panose="02010600030101010101" pitchFamily="2" charset="-122"/>
                        </a:rPr>
                        <a:t>Product Features</a:t>
                      </a:r>
                    </a:p>
                  </a:txBody>
                  <a:tcPr marL="72000" marR="72000" marT="36000" marB="36000"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2400" b="1" noProof="1">
                          <a:solidFill>
                            <a:schemeClr val="tx2"/>
                          </a:solidFill>
                          <a:latin typeface="Arial" panose="020B0604020202020204" pitchFamily="34" charset="0"/>
                          <a:cs typeface="Arial" panose="020B0604020202020204" pitchFamily="34" charset="0"/>
                          <a:sym typeface="Wingdings 3" panose="05040102010807070707" pitchFamily="18" charset="2"/>
                        </a:rPr>
                        <a:t></a:t>
                      </a:r>
                      <a:endParaRPr lang="de-DE" sz="2400" b="1" noProof="1">
                        <a:solidFill>
                          <a:schemeClr val="tx2"/>
                        </a:solidFill>
                        <a:latin typeface="+mn-lt"/>
                      </a:endParaRPr>
                    </a:p>
                  </a:txBody>
                  <a:tcPr marL="72000" marR="72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CN" altLang="de-DE" sz="1600" b="1" noProof="1">
                          <a:solidFill>
                            <a:schemeClr val="tx1"/>
                          </a:solidFill>
                          <a:latin typeface="+mn-lt"/>
                          <a:ea typeface="宋体" panose="02010600030101010101" pitchFamily="2" charset="-122"/>
                        </a:rPr>
                        <a:t>Customer Benefits</a:t>
                      </a:r>
                    </a:p>
                  </a:txBody>
                  <a:tcPr marL="72000" marR="72000" marT="36000" marB="36000"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8339">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sz="1100" baseline="0" dirty="0">
                          <a:solidFill>
                            <a:schemeClr val="tx1"/>
                          </a:solidFill>
                          <a:latin typeface="Arial" panose="020B0604020202020204" pitchFamily="34" charset="0"/>
                          <a:ea typeface="宋体" panose="02010600030101010101" pitchFamily="2" charset="-122"/>
                          <a:cs typeface="Arial" panose="020B0604020202020204" pitchFamily="34" charset="0"/>
                        </a:rPr>
                        <a:t>Ergonomic </a:t>
                      </a:r>
                      <a:r>
                        <a:rPr lang="en-US" sz="1100" baseline="0" dirty="0">
                          <a:solidFill>
                            <a:schemeClr val="tx1"/>
                          </a:solidFill>
                          <a:latin typeface="Arial" panose="020B0604020202020204" pitchFamily="34" charset="0"/>
                          <a:ea typeface="宋体" panose="02010600030101010101" pitchFamily="2" charset="-122"/>
                          <a:cs typeface="Arial" panose="020B0604020202020204" pitchFamily="34" charset="0"/>
                        </a:rPr>
                        <a:t>D</a:t>
                      </a:r>
                      <a:r>
                        <a:rPr sz="1100" baseline="0" dirty="0">
                          <a:solidFill>
                            <a:schemeClr val="tx1"/>
                          </a:solidFill>
                          <a:latin typeface="Arial" panose="020B0604020202020204" pitchFamily="34" charset="0"/>
                          <a:ea typeface="宋体" panose="02010600030101010101" pitchFamily="2" charset="-122"/>
                          <a:cs typeface="Arial" panose="020B0604020202020204" pitchFamily="34" charset="0"/>
                        </a:rPr>
                        <a:t>esign</a:t>
                      </a:r>
                      <a:r>
                        <a:rPr lang="zh-CN" altLang="en-GB" sz="1100" baseline="0" dirty="0">
                          <a:solidFill>
                            <a:schemeClr val="tx1"/>
                          </a:solidFill>
                          <a:latin typeface="Arial" panose="020B0604020202020204" pitchFamily="34" charset="0"/>
                          <a:ea typeface="宋体" panose="02010600030101010101" pitchFamily="2" charset="-122"/>
                          <a:cs typeface="Arial" panose="020B0604020202020204" pitchFamily="34" charset="0"/>
                        </a:rPr>
                        <a:t> </a:t>
                      </a:r>
                      <a:r>
                        <a:rPr lang="en-US" altLang="zh-CN" sz="1100" baseline="0" dirty="0">
                          <a:solidFill>
                            <a:schemeClr val="tx1"/>
                          </a:solidFill>
                          <a:latin typeface="Arial" panose="020B0604020202020204" pitchFamily="34" charset="0"/>
                          <a:ea typeface="宋体" panose="02010600030101010101" pitchFamily="2" charset="-122"/>
                          <a:cs typeface="Arial" panose="020B0604020202020204" pitchFamily="34" charset="0"/>
                        </a:rPr>
                        <a:t>C</a:t>
                      </a:r>
                      <a:r>
                        <a:rPr lang="zh-CN" altLang="en-GB" sz="1100" baseline="0" dirty="0">
                          <a:solidFill>
                            <a:schemeClr val="tx1"/>
                          </a:solidFill>
                          <a:latin typeface="Arial" panose="020B0604020202020204" pitchFamily="34" charset="0"/>
                          <a:ea typeface="宋体" panose="02010600030101010101" pitchFamily="2" charset="-122"/>
                          <a:cs typeface="Arial" panose="020B0604020202020204" pitchFamily="34" charset="0"/>
                        </a:rPr>
                        <a:t>ab</a:t>
                      </a:r>
                      <a:r>
                        <a:rPr lang="en-US" altLang="zh-CN" sz="1100" baseline="0" dirty="0">
                          <a:solidFill>
                            <a:schemeClr val="tx1"/>
                          </a:solidFill>
                          <a:latin typeface="Arial" panose="020B0604020202020204" pitchFamily="34" charset="0"/>
                          <a:ea typeface="宋体" panose="02010600030101010101" pitchFamily="2" charset="-122"/>
                          <a:cs typeface="Arial" panose="020B0604020202020204" pitchFamily="34" charset="0"/>
                        </a:rPr>
                        <a:t>in</a:t>
                      </a:r>
                    </a:p>
                  </a:txBody>
                  <a:tcPr marL="71933" marR="71933" marT="35967" marB="35967">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eaLnBrk="1">
                        <a:lnSpc>
                          <a:spcPct val="100000"/>
                        </a:lnSpc>
                      </a:pPr>
                      <a:endParaRPr lang="en-US" sz="1150" b="0" i="0" noProof="0" dirty="0">
                        <a:solidFill>
                          <a:schemeClr val="tx1"/>
                        </a:solidFill>
                        <a:latin typeface="+mn-lt"/>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de-DE" sz="1100" kern="1200" dirty="0">
                          <a:solidFill>
                            <a:schemeClr val="tx1"/>
                          </a:solidFill>
                          <a:latin typeface="+mn-lt"/>
                        </a:rPr>
                        <a:t>Adjustable steering wheel and seat for all-around operational comfort</a:t>
                      </a:r>
                    </a:p>
                  </a:txBody>
                  <a:tcPr marL="72000" marR="72000" marT="36000" marB="36000">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432048">
                <a:tc>
                  <a:txBody>
                    <a:bodyPr/>
                    <a:lstStyle/>
                    <a:p>
                      <a:pPr indent="0" algn="l">
                        <a:lnSpc>
                          <a:spcPct val="110000"/>
                        </a:lnSpc>
                        <a:spcAft>
                          <a:spcPts val="400"/>
                        </a:spcAft>
                        <a:buClr>
                          <a:schemeClr val="accent2"/>
                        </a:buClr>
                        <a:buFont typeface="Arial" panose="020B0604020202020204" pitchFamily="34" charset="0"/>
                        <a:buNone/>
                      </a:pPr>
                      <a:r>
                        <a:rPr lang="en-US" altLang="zh-CN" sz="1100" baseline="0" dirty="0">
                          <a:solidFill>
                            <a:schemeClr val="tx1"/>
                          </a:solidFill>
                          <a:latin typeface="+mn-lt"/>
                          <a:ea typeface="宋体" panose="02010600030101010101" pitchFamily="2" charset="-122"/>
                          <a:cs typeface="+mn-cs"/>
                        </a:rPr>
                        <a:t>I</a:t>
                      </a:r>
                      <a:r>
                        <a:rPr lang="zh-CN" altLang="en-GB" sz="1100" baseline="0" dirty="0">
                          <a:solidFill>
                            <a:schemeClr val="tx1"/>
                          </a:solidFill>
                          <a:latin typeface="+mn-lt"/>
                          <a:ea typeface="宋体" panose="02010600030101010101" pitchFamily="2" charset="-122"/>
                          <a:cs typeface="+mn-cs"/>
                        </a:rPr>
                        <a:t>ntegrated </a:t>
                      </a:r>
                      <a:r>
                        <a:rPr lang="en-US" sz="1100" baseline="0" dirty="0">
                          <a:solidFill>
                            <a:schemeClr val="tx1"/>
                          </a:solidFill>
                          <a:latin typeface="+mn-lt"/>
                          <a:ea typeface="宋体" panose="02010600030101010101" pitchFamily="2" charset="-122"/>
                          <a:cs typeface="+mn-cs"/>
                        </a:rPr>
                        <a:t>Joystick</a:t>
                      </a:r>
                    </a:p>
                  </a:txBody>
                  <a:tcPr marL="71933" marR="71933" marT="35967" marB="35967">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eaLnBrk="1">
                        <a:lnSpc>
                          <a:spcPct val="100000"/>
                        </a:lnSpc>
                      </a:pPr>
                      <a:endParaRPr lang="en-US" sz="1150" b="0" i="0" kern="1200" noProof="0" dirty="0">
                        <a:solidFill>
                          <a:srgbClr val="FF0000"/>
                        </a:solidFill>
                        <a:latin typeface="+mn-lt"/>
                        <a:ea typeface="+mn-ea"/>
                        <a:cs typeface="+mn-cs"/>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en-GB" sz="1100" dirty="0">
                          <a:solidFill>
                            <a:schemeClr val="tx1"/>
                          </a:solidFill>
                        </a:rPr>
                        <a:t>Versatile, easy and comfortable to operate</a:t>
                      </a:r>
                    </a:p>
                  </a:txBody>
                  <a:tcPr marL="71933" marR="71933" marT="35967" marB="35967">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048">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zh-CN" altLang="en-GB" sz="1100" baseline="0">
                          <a:solidFill>
                            <a:schemeClr val="tx1"/>
                          </a:solidFill>
                          <a:latin typeface="+mn-lt"/>
                          <a:ea typeface="宋体" panose="02010600030101010101" pitchFamily="2" charset="-122"/>
                          <a:cs typeface="+mn-cs"/>
                        </a:rPr>
                        <a:t>Multi-functional Intelligent Instrument</a:t>
                      </a:r>
                    </a:p>
                  </a:txBody>
                  <a:tcPr marL="71933" marR="71933" marT="35967" marB="35967">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eaLnBrk="1">
                        <a:lnSpc>
                          <a:spcPct val="100000"/>
                        </a:lnSpc>
                      </a:pPr>
                      <a:endParaRPr lang="en-US" sz="1150" b="0" i="0" kern="1200" noProof="0" dirty="0">
                        <a:solidFill>
                          <a:schemeClr val="tx1"/>
                        </a:solidFill>
                        <a:latin typeface="+mn-lt"/>
                        <a:ea typeface="+mn-ea"/>
                        <a:cs typeface="+mn-cs"/>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defTabSz="685165">
                        <a:spcAft>
                          <a:spcPts val="0"/>
                        </a:spcAft>
                        <a:defRPr/>
                      </a:pPr>
                      <a:r>
                        <a:rPr lang="en-GB" sz="1100" baseline="0" dirty="0">
                          <a:solidFill>
                            <a:schemeClr val="tx1"/>
                          </a:solidFill>
                          <a:latin typeface="Arial" panose="020B0604020202020204" pitchFamily="34" charset="0"/>
                          <a:ea typeface="Geneva" charset="0"/>
                          <a:cs typeface="Arial" panose="020B0604020202020204" pitchFamily="34" charset="0"/>
                        </a:rPr>
                        <a:t>With wheel display function, more comfortable and convenient operation</a:t>
                      </a:r>
                    </a:p>
                  </a:txBody>
                  <a:tcPr marL="71933" marR="71933" marT="35967" marB="35967">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434975">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en-US" altLang="zh-CN" sz="1100">
                          <a:solidFill>
                            <a:schemeClr val="tx1"/>
                          </a:solidFill>
                          <a:latin typeface="+mn-lt"/>
                          <a:ea typeface="宋体" panose="02010600030101010101" pitchFamily="2" charset="-122"/>
                          <a:cs typeface="+mn-cs"/>
                        </a:rPr>
                        <a:t>Fork positioner</a:t>
                      </a:r>
                      <a:r>
                        <a:rPr lang="zh-CN" altLang="en-GB" sz="1100">
                          <a:solidFill>
                            <a:schemeClr val="tx1"/>
                          </a:solidFill>
                          <a:latin typeface="+mn-lt"/>
                          <a:ea typeface="宋体" panose="02010600030101010101" pitchFamily="2" charset="-122"/>
                          <a:cs typeface="+mn-cs"/>
                        </a:rPr>
                        <a:t>+ </a:t>
                      </a:r>
                      <a:r>
                        <a:rPr lang="en-US" altLang="zh-CN" sz="1100">
                          <a:solidFill>
                            <a:schemeClr val="tx1"/>
                          </a:solidFill>
                          <a:latin typeface="+mn-lt"/>
                          <a:ea typeface="宋体" panose="02010600030101010101" pitchFamily="2" charset="-122"/>
                          <a:cs typeface="+mn-cs"/>
                        </a:rPr>
                        <a:t>S</a:t>
                      </a:r>
                      <a:r>
                        <a:rPr lang="zh-CN" altLang="en-GB" sz="1100">
                          <a:solidFill>
                            <a:schemeClr val="tx1"/>
                          </a:solidFill>
                          <a:latin typeface="+mn-lt"/>
                          <a:ea typeface="宋体" panose="02010600030101010101" pitchFamily="2" charset="-122"/>
                          <a:cs typeface="+mn-cs"/>
                        </a:rPr>
                        <a:t>ide </a:t>
                      </a:r>
                      <a:r>
                        <a:rPr lang="en-US" altLang="zh-CN" sz="1100">
                          <a:solidFill>
                            <a:schemeClr val="tx1"/>
                          </a:solidFill>
                          <a:latin typeface="+mn-lt"/>
                          <a:ea typeface="宋体" panose="02010600030101010101" pitchFamily="2" charset="-122"/>
                          <a:cs typeface="+mn-cs"/>
                        </a:rPr>
                        <a:t>S</a:t>
                      </a:r>
                      <a:r>
                        <a:rPr lang="zh-CN" altLang="en-GB" sz="1100">
                          <a:solidFill>
                            <a:schemeClr val="tx1"/>
                          </a:solidFill>
                          <a:latin typeface="+mn-lt"/>
                          <a:ea typeface="宋体" panose="02010600030101010101" pitchFamily="2" charset="-122"/>
                          <a:cs typeface="+mn-cs"/>
                        </a:rPr>
                        <a:t>hift</a:t>
                      </a:r>
                      <a:r>
                        <a:rPr lang="en-US" sz="1100">
                          <a:solidFill>
                            <a:schemeClr val="tx1"/>
                          </a:solidFill>
                          <a:latin typeface="+mn-lt"/>
                          <a:ea typeface="宋体" panose="02010600030101010101" pitchFamily="2" charset="-122"/>
                          <a:cs typeface="+mn-cs"/>
                        </a:rPr>
                        <a:t>er</a:t>
                      </a:r>
                    </a:p>
                  </a:txBody>
                  <a:tcPr marL="71933" marR="71933" marT="35967" marB="35967">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eaLnBrk="1">
                        <a:lnSpc>
                          <a:spcPct val="100000"/>
                        </a:lnSpc>
                      </a:pPr>
                      <a:endParaRPr lang="en-US" sz="1150" b="0" i="0" kern="1200" noProof="0" dirty="0">
                        <a:solidFill>
                          <a:srgbClr val="FF0000"/>
                        </a:solidFill>
                        <a:latin typeface="+mn-lt"/>
                        <a:ea typeface="+mn-ea"/>
                        <a:cs typeface="+mn-cs"/>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pPr>
                      <a:r>
                        <a:rPr lang="zh-CN" altLang="en-GB" sz="1100" baseline="0" dirty="0">
                          <a:solidFill>
                            <a:schemeClr val="tx1"/>
                          </a:solidFill>
                          <a:latin typeface="Arial" panose="020B0604020202020204" pitchFamily="34" charset="0"/>
                          <a:ea typeface="宋体" panose="02010600030101010101" pitchFamily="2" charset="-122"/>
                          <a:cs typeface="Arial" panose="020B0604020202020204" pitchFamily="34" charset="0"/>
                        </a:rPr>
                        <a:t>Forks can be automatically adjusted to suit </a:t>
                      </a:r>
                      <a:r>
                        <a:rPr lang="en-US" altLang="zh-CN" sz="1100" baseline="0" dirty="0">
                          <a:solidFill>
                            <a:schemeClr val="tx1"/>
                          </a:solidFill>
                          <a:latin typeface="Arial" panose="020B0604020202020204" pitchFamily="34" charset="0"/>
                          <a:ea typeface="宋体" panose="02010600030101010101" pitchFamily="2" charset="-122"/>
                          <a:cs typeface="Arial" panose="020B0604020202020204" pitchFamily="34" charset="0"/>
                        </a:rPr>
                        <a:t>for </a:t>
                      </a:r>
                      <a:r>
                        <a:rPr lang="zh-CN" altLang="en-GB" sz="1100" baseline="0" dirty="0">
                          <a:solidFill>
                            <a:schemeClr val="tx1"/>
                          </a:solidFill>
                          <a:latin typeface="Arial" panose="020B0604020202020204" pitchFamily="34" charset="0"/>
                          <a:ea typeface="宋体" panose="02010600030101010101" pitchFamily="2" charset="-122"/>
                          <a:cs typeface="Arial" panose="020B0604020202020204" pitchFamily="34" charset="0"/>
                        </a:rPr>
                        <a:t>different long material handling and stacking.</a:t>
                      </a:r>
                    </a:p>
                  </a:txBody>
                  <a:tcPr marL="71933" marR="71933" marT="35967" marB="35967">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03555">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en-US" altLang="en-GB" sz="1100" dirty="0">
                          <a:solidFill>
                            <a:schemeClr val="tx1"/>
                          </a:solidFill>
                          <a:latin typeface="+mn-lt"/>
                          <a:ea typeface="Geneva" charset="0"/>
                          <a:cs typeface="+mn-cs"/>
                        </a:rPr>
                        <a:t>E</a:t>
                      </a:r>
                      <a:r>
                        <a:rPr lang="en-GB" sz="1100" dirty="0">
                          <a:solidFill>
                            <a:schemeClr val="tx1"/>
                          </a:solidFill>
                          <a:latin typeface="+mn-lt"/>
                          <a:ea typeface="Geneva" charset="0"/>
                          <a:cs typeface="+mn-cs"/>
                        </a:rPr>
                        <a:t>lectronic </a:t>
                      </a:r>
                      <a:r>
                        <a:rPr lang="en-US" altLang="en-GB" sz="1100" dirty="0">
                          <a:solidFill>
                            <a:schemeClr val="tx1"/>
                          </a:solidFill>
                          <a:latin typeface="+mn-lt"/>
                          <a:ea typeface="Geneva" charset="0"/>
                          <a:cs typeface="+mn-cs"/>
                        </a:rPr>
                        <a:t>S</a:t>
                      </a:r>
                      <a:r>
                        <a:rPr lang="en-GB" sz="1100" dirty="0">
                          <a:solidFill>
                            <a:schemeClr val="tx1"/>
                          </a:solidFill>
                          <a:latin typeface="+mn-lt"/>
                          <a:ea typeface="Geneva" charset="0"/>
                          <a:cs typeface="+mn-cs"/>
                        </a:rPr>
                        <a:t>teering </a:t>
                      </a:r>
                      <a:r>
                        <a:rPr lang="en-US" altLang="en-GB" sz="1100" dirty="0">
                          <a:solidFill>
                            <a:schemeClr val="tx1"/>
                          </a:solidFill>
                          <a:latin typeface="+mn-lt"/>
                          <a:ea typeface="Geneva" charset="0"/>
                          <a:cs typeface="+mn-cs"/>
                        </a:rPr>
                        <a:t>S</a:t>
                      </a:r>
                      <a:r>
                        <a:rPr lang="en-GB" sz="1100" dirty="0">
                          <a:solidFill>
                            <a:schemeClr val="tx1"/>
                          </a:solidFill>
                          <a:latin typeface="+mn-lt"/>
                          <a:ea typeface="Geneva" charset="0"/>
                          <a:cs typeface="+mn-cs"/>
                        </a:rPr>
                        <a:t>ystem</a:t>
                      </a:r>
                    </a:p>
                  </a:txBody>
                  <a:tcPr marL="71933" marR="71933" marT="35967" marB="35967">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lang="de-DE" sz="1150" b="0" dirty="0">
                        <a:solidFill>
                          <a:schemeClr val="tx1"/>
                        </a:solidFill>
                        <a:latin typeface="+mn-lt"/>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en-GB" sz="1100" dirty="0">
                          <a:solidFill>
                            <a:schemeClr val="tx1"/>
                          </a:solidFill>
                          <a:latin typeface="+mn-lt"/>
                          <a:ea typeface="Geneva" charset="0"/>
                          <a:cs typeface="+mn-cs"/>
                        </a:rPr>
                        <a:t>More effortless steering, reduced fatigue and improved efficiency</a:t>
                      </a:r>
                    </a:p>
                  </a:txBody>
                  <a:tcPr marL="71933" marR="71933" marT="35967" marB="35967">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bl>
          </a:graphicData>
        </a:graphic>
      </p:graphicFrame>
      <p:sp>
        <p:nvSpPr>
          <p:cNvPr id="22" name="Freihandform: Form 21"/>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rgbClr val="F96915"/>
          </a:solidFill>
          <a:ln w="9525" cap="flat">
            <a:noFill/>
            <a:prstDash val="solid"/>
            <a:miter/>
          </a:ln>
        </p:spPr>
        <p:txBody>
          <a:bodyPr rtlCol="0" anchor="ctr"/>
          <a:lstStyle/>
          <a:p>
            <a:endParaRPr lang="de-DE"/>
          </a:p>
        </p:txBody>
      </p:sp>
      <p:sp>
        <p:nvSpPr>
          <p:cNvPr id="23" name="Freihandform: Form 22"/>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bg2">
              <a:lumMod val="50000"/>
            </a:schemeClr>
          </a:solidFill>
          <a:ln w="9525" cap="flat">
            <a:noFill/>
            <a:prstDash val="solid"/>
            <a:miter/>
          </a:ln>
        </p:spPr>
        <p:txBody>
          <a:bodyPr rtlCol="0" anchor="ctr"/>
          <a:lstStyle/>
          <a:p>
            <a:endParaRPr lang="de-DE"/>
          </a:p>
        </p:txBody>
      </p:sp>
      <p:sp>
        <p:nvSpPr>
          <p:cNvPr id="46" name="Rechteck 21"/>
          <p:cNvSpPr/>
          <p:nvPr>
            <p:custDataLst>
              <p:tags r:id="rId2"/>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15" name="Freihandform: Form 14"/>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a:p>
        </p:txBody>
      </p:sp>
      <p:grpSp>
        <p:nvGrpSpPr>
          <p:cNvPr id="3" name="Gruppieren 15"/>
          <p:cNvGrpSpPr/>
          <p:nvPr/>
        </p:nvGrpSpPr>
        <p:grpSpPr bwMode="gray">
          <a:xfrm>
            <a:off x="736302" y="1205979"/>
            <a:ext cx="178654" cy="265064"/>
            <a:chOff x="2521923" y="2474118"/>
            <a:chExt cx="466725" cy="692468"/>
          </a:xfrm>
          <a:solidFill>
            <a:srgbClr val="F96915"/>
          </a:solidFill>
        </p:grpSpPr>
        <p:sp>
          <p:nvSpPr>
            <p:cNvPr id="17" name="Freihandform: Form 16"/>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18" name="Freihandform: Form 17"/>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19" name="Freihandform: Form 18"/>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20" name="Freihandform: Form 19"/>
            <p:cNvSpPr/>
            <p:nvPr>
              <p:custDataLst>
                <p:tags r:id="rId6"/>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47" name="Rechteck 21"/>
          <p:cNvSpPr/>
          <p:nvPr>
            <p:custDataLst>
              <p:tags r:id="rId3"/>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40" name="Freihandform: Form 3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rgbClr val="CBC9C8"/>
          </a:solidFill>
          <a:ln w="9525" cap="flat">
            <a:noFill/>
            <a:prstDash val="solid"/>
            <a:miter/>
          </a:ln>
        </p:spPr>
        <p:txBody>
          <a:bodyPr rtlCol="0" anchor="ctr"/>
          <a:lstStyle/>
          <a:p>
            <a:endParaRPr lang="de-DE"/>
          </a:p>
        </p:txBody>
      </p:sp>
      <p:grpSp>
        <p:nvGrpSpPr>
          <p:cNvPr id="6" name="Gruppieren 40"/>
          <p:cNvGrpSpPr/>
          <p:nvPr/>
        </p:nvGrpSpPr>
        <p:grpSpPr bwMode="gray">
          <a:xfrm>
            <a:off x="734555" y="2715998"/>
            <a:ext cx="185946" cy="262512"/>
            <a:chOff x="4577309" y="2482691"/>
            <a:chExt cx="485775" cy="685800"/>
          </a:xfrm>
          <a:solidFill>
            <a:schemeClr val="accent4"/>
          </a:solidFill>
        </p:grpSpPr>
        <p:sp>
          <p:nvSpPr>
            <p:cNvPr id="42" name="Freihandform: Form 4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43" name="Freihandform: Form 4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44" name="Freihandform: Form 4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48" name="Rechteck 21"/>
          <p:cNvSpPr/>
          <p:nvPr>
            <p:custDataLst>
              <p:tags r:id="rId4"/>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9" name="Freihandform: Form 8"/>
          <p:cNvSpPr/>
          <p:nvPr/>
        </p:nvSpPr>
        <p:spPr bwMode="gray">
          <a:xfrm>
            <a:off x="576775" y="3400882"/>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a:p>
        </p:txBody>
      </p:sp>
      <p:grpSp>
        <p:nvGrpSpPr>
          <p:cNvPr id="8" name="Gruppieren 9"/>
          <p:cNvGrpSpPr/>
          <p:nvPr/>
        </p:nvGrpSpPr>
        <p:grpSpPr bwMode="gray">
          <a:xfrm>
            <a:off x="712042" y="3482140"/>
            <a:ext cx="195790" cy="239177"/>
            <a:chOff x="4549686" y="3699033"/>
            <a:chExt cx="511492" cy="624840"/>
          </a:xfrm>
          <a:solidFill>
            <a:schemeClr val="accent4"/>
          </a:solidFill>
        </p:grpSpPr>
        <p:sp>
          <p:nvSpPr>
            <p:cNvPr id="11" name="Freihandform: Form 10"/>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12" name="Freihandform: Form 11"/>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13" name="Freihandform: Form 12"/>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49" name="Rechteck 21"/>
          <p:cNvSpPr/>
          <p:nvPr>
            <p:custDataLst>
              <p:tags r:id="rId5"/>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45" name="Rechteck 44">
            <a:hlinkClick r:id="rId9" action="ppaction://hlinksldjump"/>
          </p:cNvPr>
          <p:cNvSpPr/>
          <p:nvPr/>
        </p:nvSpPr>
        <p:spPr bwMode="gray">
          <a:xfrm>
            <a:off x="7524328" y="12569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29" name="Fußzeilenplatzhalter 2"/>
          <p:cNvSpPr>
            <a:spLocks noGrp="1"/>
          </p:cNvSpPr>
          <p:nvPr>
            <p:ph type="ftr" sz="quarter" idx="10"/>
          </p:nvPr>
        </p:nvSpPr>
        <p:spPr>
          <a:xfrm>
            <a:off x="683928" y="4986311"/>
            <a:ext cx="5256000" cy="108100"/>
          </a:xfrm>
        </p:spPr>
        <p:txBody>
          <a:bodyPr/>
          <a:lstStyle/>
          <a:p>
            <a:pPr algn="l">
              <a:buClrTx/>
              <a:buSzTx/>
              <a:buFontTx/>
            </a:pPr>
            <a:r>
              <a:rPr lang="en-US" altLang="de-DE" dirty="0">
                <a:sym typeface="+mn-ea"/>
              </a:rPr>
              <a:t>MQK Introduction of Products</a:t>
            </a:r>
            <a:endParaRPr lang="de-DE"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19</a:t>
            </a:fld>
            <a:endParaRPr lang="de-DE" dirty="0"/>
          </a:p>
        </p:txBody>
      </p:sp>
      <p:sp>
        <p:nvSpPr>
          <p:cNvPr id="4" name="Titel 3"/>
          <p:cNvSpPr>
            <a:spLocks noGrp="1"/>
          </p:cNvSpPr>
          <p:nvPr>
            <p:ph type="title"/>
          </p:nvPr>
        </p:nvSpPr>
        <p:spPr>
          <a:xfrm>
            <a:off x="395918" y="291971"/>
            <a:ext cx="6840000" cy="216000"/>
          </a:xfrm>
        </p:spPr>
        <p:txBody>
          <a:bodyPr/>
          <a:lstStyle/>
          <a:p>
            <a:r>
              <a:rPr lang="en-US" altLang="de-DE" dirty="0">
                <a:sym typeface="+mn-ea"/>
              </a:rPr>
              <a:t>MQK30</a:t>
            </a:r>
            <a:endParaRPr lang="en-US" dirty="0">
              <a:ea typeface="宋体" panose="02010600030101010101" pitchFamily="2" charset="-122"/>
            </a:endParaRPr>
          </a:p>
        </p:txBody>
      </p:sp>
      <p:sp>
        <p:nvSpPr>
          <p:cNvPr id="5" name="Textplatzhalter 4"/>
          <p:cNvSpPr>
            <a:spLocks noGrp="1"/>
          </p:cNvSpPr>
          <p:nvPr>
            <p:ph type="body" sz="quarter" idx="17"/>
          </p:nvPr>
        </p:nvSpPr>
        <p:spPr>
          <a:xfrm>
            <a:off x="323528" y="660013"/>
            <a:ext cx="6840000" cy="216000"/>
          </a:xfrm>
        </p:spPr>
        <p:txBody>
          <a:bodyPr/>
          <a:lstStyle/>
          <a:p>
            <a:r>
              <a:rPr lang="zh-CN" altLang="en-US" dirty="0">
                <a:solidFill>
                  <a:schemeClr val="tx1"/>
                </a:solidFill>
                <a:ea typeface="宋体" panose="02010600030101010101" pitchFamily="2" charset="-122"/>
              </a:rPr>
              <a:t>Ergonomically </a:t>
            </a:r>
            <a:r>
              <a:rPr lang="en-US" altLang="zh-CN" dirty="0">
                <a:solidFill>
                  <a:schemeClr val="tx1"/>
                </a:solidFill>
                <a:ea typeface="宋体" panose="02010600030101010101" pitchFamily="2" charset="-122"/>
              </a:rPr>
              <a:t>D</a:t>
            </a:r>
            <a:r>
              <a:rPr lang="zh-CN" altLang="en-US" dirty="0">
                <a:solidFill>
                  <a:schemeClr val="tx1"/>
                </a:solidFill>
                <a:ea typeface="宋体" panose="02010600030101010101" pitchFamily="2" charset="-122"/>
              </a:rPr>
              <a:t>esigned </a:t>
            </a:r>
            <a:r>
              <a:rPr lang="en-US" altLang="zh-CN" dirty="0">
                <a:solidFill>
                  <a:schemeClr val="tx1"/>
                </a:solidFill>
                <a:ea typeface="宋体" panose="02010600030101010101" pitchFamily="2" charset="-122"/>
              </a:rPr>
              <a:t>C</a:t>
            </a:r>
            <a:r>
              <a:rPr lang="zh-CN" altLang="en-US" dirty="0">
                <a:solidFill>
                  <a:schemeClr val="tx1"/>
                </a:solidFill>
                <a:ea typeface="宋体" panose="02010600030101010101" pitchFamily="2" charset="-122"/>
              </a:rPr>
              <a:t>ab</a:t>
            </a:r>
          </a:p>
        </p:txBody>
      </p:sp>
      <p:sp>
        <p:nvSpPr>
          <p:cNvPr id="8" name="Textplatzhalter 2"/>
          <p:cNvSpPr txBox="1"/>
          <p:nvPr/>
        </p:nvSpPr>
        <p:spPr bwMode="gray">
          <a:xfrm>
            <a:off x="1259205" y="1026795"/>
            <a:ext cx="7031355" cy="516890"/>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r>
              <a:rPr lang="zh-CN" altLang="en-US" sz="1550" b="0" dirty="0">
                <a:solidFill>
                  <a:schemeClr val="tx1"/>
                </a:solidFill>
                <a:ea typeface="宋体" panose="02010600030101010101" pitchFamily="2" charset="-122"/>
                <a:sym typeface="+mn-ea"/>
              </a:rPr>
              <a:t>-</a:t>
            </a:r>
            <a:r>
              <a:rPr lang="en-US" altLang="zh-CN" sz="1550" b="0" dirty="0">
                <a:solidFill>
                  <a:schemeClr val="tx1"/>
                </a:solidFill>
                <a:ea typeface="宋体" panose="02010600030101010101" pitchFamily="2" charset="-122"/>
                <a:sym typeface="+mn-ea"/>
              </a:rPr>
              <a:t>Ergonomic design cabin</a:t>
            </a:r>
            <a:r>
              <a:rPr lang="zh-CN" altLang="en-US" sz="1550" b="0" dirty="0">
                <a:solidFill>
                  <a:schemeClr val="tx1"/>
                </a:solidFill>
                <a:ea typeface="宋体" panose="02010600030101010101" pitchFamily="2" charset="-122"/>
                <a:sym typeface="+mn-ea"/>
              </a:rPr>
              <a:t>, OPS suspension seat, comfortable ride, when the operator leaves the seat, the whole </a:t>
            </a:r>
            <a:r>
              <a:rPr lang="en-US" altLang="zh-CN" sz="1550" b="0" dirty="0">
                <a:solidFill>
                  <a:schemeClr val="tx1"/>
                </a:solidFill>
                <a:ea typeface="宋体" panose="02010600030101010101" pitchFamily="2" charset="-122"/>
                <a:sym typeface="+mn-ea"/>
              </a:rPr>
              <a:t>forklift </a:t>
            </a:r>
            <a:r>
              <a:rPr lang="zh-CN" altLang="en-US" sz="1550" b="0" dirty="0">
                <a:solidFill>
                  <a:schemeClr val="tx1"/>
                </a:solidFill>
                <a:ea typeface="宋体" panose="02010600030101010101" pitchFamily="2" charset="-122"/>
                <a:sym typeface="+mn-ea"/>
              </a:rPr>
              <a:t>stops immediately, safe operation.</a:t>
            </a:r>
          </a:p>
        </p:txBody>
      </p:sp>
      <p:sp>
        <p:nvSpPr>
          <p:cNvPr id="20" name="Freihandform: Form 1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rgbClr val="CBC9C8"/>
          </a:solidFill>
          <a:ln w="9525" cap="flat">
            <a:noFill/>
            <a:prstDash val="solid"/>
            <a:miter/>
          </a:ln>
        </p:spPr>
        <p:txBody>
          <a:bodyPr rtlCol="0" anchor="ctr"/>
          <a:lstStyle/>
          <a:p>
            <a:endParaRPr lang="de-DE"/>
          </a:p>
        </p:txBody>
      </p:sp>
      <p:grpSp>
        <p:nvGrpSpPr>
          <p:cNvPr id="3" name="Gruppieren 20"/>
          <p:cNvGrpSpPr/>
          <p:nvPr/>
        </p:nvGrpSpPr>
        <p:grpSpPr bwMode="gray">
          <a:xfrm>
            <a:off x="734555" y="2715998"/>
            <a:ext cx="185946" cy="262512"/>
            <a:chOff x="4577309" y="2482691"/>
            <a:chExt cx="485775" cy="685800"/>
          </a:xfrm>
          <a:solidFill>
            <a:schemeClr val="accent4"/>
          </a:solidFill>
        </p:grpSpPr>
        <p:sp>
          <p:nvSpPr>
            <p:cNvPr id="22" name="Freihandform: Form 2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23" name="Freihandform: Form 2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24" name="Freihandform: Form 2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25" name="Rechteck 21"/>
          <p:cNvSpPr/>
          <p:nvPr>
            <p:custDataLst>
              <p:tags r:id="rId1"/>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26" name="Freihandform: Form 25"/>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a:p>
        </p:txBody>
      </p:sp>
      <p:grpSp>
        <p:nvGrpSpPr>
          <p:cNvPr id="9" name="Gruppieren 26"/>
          <p:cNvGrpSpPr/>
          <p:nvPr/>
        </p:nvGrpSpPr>
        <p:grpSpPr bwMode="gray">
          <a:xfrm>
            <a:off x="712042" y="3482140"/>
            <a:ext cx="195790" cy="239177"/>
            <a:chOff x="4549686" y="3699033"/>
            <a:chExt cx="511492" cy="624840"/>
          </a:xfrm>
          <a:solidFill>
            <a:schemeClr val="accent4"/>
          </a:solidFill>
        </p:grpSpPr>
        <p:sp>
          <p:nvSpPr>
            <p:cNvPr id="28" name="Freihandform: Form 27"/>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29" name="Freihandform: Form 28"/>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30" name="Freihandform: Form 29"/>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31" name="Rechteck 21"/>
          <p:cNvSpPr/>
          <p:nvPr>
            <p:custDataLst>
              <p:tags r:id="rId2"/>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47" name="Freihandform: Form 46"/>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rgbClr val="F96915"/>
          </a:solidFill>
          <a:ln w="9525" cap="flat">
            <a:noFill/>
            <a:prstDash val="solid"/>
            <a:miter/>
          </a:ln>
        </p:spPr>
        <p:txBody>
          <a:bodyPr rtlCol="0" anchor="ctr"/>
          <a:lstStyle/>
          <a:p>
            <a:endParaRPr lang="de-DE"/>
          </a:p>
        </p:txBody>
      </p:sp>
      <p:sp>
        <p:nvSpPr>
          <p:cNvPr id="48" name="Freihandform: Form 47"/>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bg2">
              <a:lumMod val="50000"/>
            </a:schemeClr>
          </a:solidFill>
          <a:ln w="9525" cap="flat">
            <a:noFill/>
            <a:prstDash val="solid"/>
            <a:miter/>
          </a:ln>
        </p:spPr>
        <p:txBody>
          <a:bodyPr rtlCol="0" anchor="ctr"/>
          <a:lstStyle/>
          <a:p>
            <a:endParaRPr lang="de-DE"/>
          </a:p>
        </p:txBody>
      </p:sp>
      <p:sp>
        <p:nvSpPr>
          <p:cNvPr id="49" name="Rechteck 21"/>
          <p:cNvSpPr/>
          <p:nvPr>
            <p:custDataLst>
              <p:tags r:id="rId3"/>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50" name="Freihandform: Form 49"/>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a:p>
        </p:txBody>
      </p:sp>
      <p:grpSp>
        <p:nvGrpSpPr>
          <p:cNvPr id="12" name="Gruppieren 50"/>
          <p:cNvGrpSpPr/>
          <p:nvPr/>
        </p:nvGrpSpPr>
        <p:grpSpPr bwMode="gray">
          <a:xfrm>
            <a:off x="736302" y="1205979"/>
            <a:ext cx="178654" cy="265064"/>
            <a:chOff x="2521923" y="2474118"/>
            <a:chExt cx="466725" cy="692468"/>
          </a:xfrm>
          <a:solidFill>
            <a:srgbClr val="F96915"/>
          </a:solidFill>
        </p:grpSpPr>
        <p:sp>
          <p:nvSpPr>
            <p:cNvPr id="52" name="Freihandform: Form 51"/>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53" name="Freihandform: Form 52"/>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54" name="Freihandform: Form 53"/>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55" name="Freihandform: Form 54"/>
            <p:cNvSpPr/>
            <p:nvPr>
              <p:custDataLst>
                <p:tags r:id="rId6"/>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56" name="Rechteck 21"/>
          <p:cNvSpPr/>
          <p:nvPr>
            <p:custDataLst>
              <p:tags r:id="rId4"/>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57" name="Rechteck 56">
            <a:hlinkClick r:id="rId9"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6" name="文本框 5"/>
          <p:cNvSpPr txBox="1"/>
          <p:nvPr/>
        </p:nvSpPr>
        <p:spPr>
          <a:xfrm>
            <a:off x="5788660" y="2071370"/>
            <a:ext cx="914400" cy="914400"/>
          </a:xfrm>
          <a:prstGeom prst="rect">
            <a:avLst/>
          </a:prstGeom>
          <a:noFill/>
        </p:spPr>
        <p:txBody>
          <a:bodyPr wrap="none" lIns="0" tIns="0" rIns="0" bIns="0" rtlCol="0">
            <a:noAutofit/>
          </a:bodyPr>
          <a:lstStyle/>
          <a:p>
            <a:pPr marL="179705" indent="-179705" algn="l">
              <a:lnSpc>
                <a:spcPct val="110000"/>
              </a:lnSpc>
              <a:spcAft>
                <a:spcPts val="400"/>
              </a:spcAft>
              <a:buClr>
                <a:schemeClr val="accent2"/>
              </a:buClr>
              <a:buFont typeface="Arial" panose="020B0604020202020204" pitchFamily="34" charset="0"/>
              <a:buChar char="−"/>
            </a:pPr>
            <a:endParaRPr lang="zh-CN" altLang="en-US" sz="1600" dirty="0" err="1"/>
          </a:p>
        </p:txBody>
      </p:sp>
      <p:sp>
        <p:nvSpPr>
          <p:cNvPr id="34" name="Fußzeilenplatzhalter 2"/>
          <p:cNvSpPr>
            <a:spLocks noGrp="1"/>
          </p:cNvSpPr>
          <p:nvPr>
            <p:ph type="ftr" sz="quarter" idx="10"/>
          </p:nvPr>
        </p:nvSpPr>
        <p:spPr>
          <a:xfrm>
            <a:off x="683928" y="4986311"/>
            <a:ext cx="5256000" cy="108100"/>
          </a:xfrm>
        </p:spPr>
        <p:txBody>
          <a:bodyPr/>
          <a:lstStyle/>
          <a:p>
            <a:pPr algn="l">
              <a:buClrTx/>
              <a:buSzTx/>
              <a:buFontTx/>
            </a:pPr>
            <a:r>
              <a:rPr lang="en-US" altLang="de-DE" dirty="0">
                <a:sym typeface="+mn-ea"/>
              </a:rPr>
              <a:t>MQK Introduction of Products</a:t>
            </a:r>
            <a:endParaRPr lang="de-DE" dirty="0"/>
          </a:p>
        </p:txBody>
      </p:sp>
      <p:pic>
        <p:nvPicPr>
          <p:cNvPr id="14" name="图片 13"/>
          <p:cNvPicPr>
            <a:picLocks noChangeAspect="1"/>
          </p:cNvPicPr>
          <p:nvPr>
            <p:custDataLst>
              <p:tags r:id="rId5"/>
            </p:custDataLst>
          </p:nvPr>
        </p:nvPicPr>
        <p:blipFill>
          <a:blip r:embed="rId10"/>
          <a:stretch>
            <a:fillRect/>
          </a:stretch>
        </p:blipFill>
        <p:spPr>
          <a:xfrm>
            <a:off x="2988310" y="1763395"/>
            <a:ext cx="2668270" cy="279781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2</a:t>
            </a:fld>
            <a:endParaRPr lang="de-DE" dirty="0"/>
          </a:p>
        </p:txBody>
      </p:sp>
      <p:sp>
        <p:nvSpPr>
          <p:cNvPr id="3" name="Fußzeilenplatzhalter 2"/>
          <p:cNvSpPr>
            <a:spLocks noGrp="1"/>
          </p:cNvSpPr>
          <p:nvPr>
            <p:ph type="ftr" sz="quarter" idx="10"/>
          </p:nvPr>
        </p:nvSpPr>
        <p:spPr/>
        <p:txBody>
          <a:bodyPr/>
          <a:lstStyle/>
          <a:p>
            <a:pPr algn="l">
              <a:buClrTx/>
              <a:buSzTx/>
              <a:buFontTx/>
            </a:pPr>
            <a:r>
              <a:rPr lang="en-US" altLang="de-DE" dirty="0">
                <a:sym typeface="+mn-ea"/>
              </a:rPr>
              <a:t>MQK</a:t>
            </a:r>
            <a:r>
              <a:rPr lang="de-DE" dirty="0"/>
              <a:t> </a:t>
            </a:r>
            <a:r>
              <a:rPr lang="en-US" altLang="de-DE" dirty="0">
                <a:sym typeface="+mn-ea"/>
              </a:rPr>
              <a:t> Introduction of Products</a:t>
            </a:r>
            <a:endParaRPr lang="de-DE" dirty="0"/>
          </a:p>
        </p:txBody>
      </p:sp>
      <p:sp>
        <p:nvSpPr>
          <p:cNvPr id="4" name="Titel 3"/>
          <p:cNvSpPr>
            <a:spLocks noGrp="1"/>
          </p:cNvSpPr>
          <p:nvPr>
            <p:ph type="title"/>
          </p:nvPr>
        </p:nvSpPr>
        <p:spPr>
          <a:xfrm>
            <a:off x="323528" y="413891"/>
            <a:ext cx="6840000" cy="216000"/>
          </a:xfrm>
        </p:spPr>
        <p:txBody>
          <a:bodyPr/>
          <a:lstStyle/>
          <a:p>
            <a:r>
              <a:rPr lang="de-DE" dirty="0"/>
              <a:t>M</a:t>
            </a:r>
            <a:r>
              <a:rPr lang="en-US" altLang="zh-CN" dirty="0" err="1"/>
              <a:t>iMA</a:t>
            </a:r>
            <a:r>
              <a:rPr lang="en-US" altLang="zh-CN" dirty="0"/>
              <a:t> </a:t>
            </a:r>
            <a:r>
              <a:rPr lang="en-US" altLang="de-DE" dirty="0">
                <a:sym typeface="+mn-ea"/>
              </a:rPr>
              <a:t>MQK30</a:t>
            </a:r>
            <a:endParaRPr lang="de-DE" dirty="0"/>
          </a:p>
        </p:txBody>
      </p:sp>
      <p:sp>
        <p:nvSpPr>
          <p:cNvPr id="5" name="Textplatzhalter 4"/>
          <p:cNvSpPr>
            <a:spLocks noGrp="1"/>
          </p:cNvSpPr>
          <p:nvPr>
            <p:ph type="body" sz="quarter" idx="4294967295"/>
          </p:nvPr>
        </p:nvSpPr>
        <p:spPr>
          <a:xfrm>
            <a:off x="323528" y="701923"/>
            <a:ext cx="6840000" cy="216000"/>
          </a:xfrm>
        </p:spPr>
        <p:txBody>
          <a:bodyPr/>
          <a:lstStyle/>
          <a:p>
            <a:r>
              <a:rPr lang="en-US" altLang="zh-CN" dirty="0">
                <a:sym typeface="+mn-ea"/>
              </a:rPr>
              <a:t>Contents</a:t>
            </a:r>
            <a:endParaRPr lang="de-DE" b="0" dirty="0"/>
          </a:p>
        </p:txBody>
      </p:sp>
      <p:sp>
        <p:nvSpPr>
          <p:cNvPr id="9" name="Rechteck 8">
            <a:hlinkClick r:id="rId4" action="ppaction://hlinksldjump"/>
          </p:cNvPr>
          <p:cNvSpPr/>
          <p:nvPr/>
        </p:nvSpPr>
        <p:spPr bwMode="gray">
          <a:xfrm>
            <a:off x="467544" y="1277987"/>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spcAft>
                <a:spcPts val="400"/>
              </a:spcAft>
            </a:pPr>
            <a:r>
              <a:rPr lang="en-US" altLang="zh-CN" sz="1600" dirty="0">
                <a:solidFill>
                  <a:schemeClr val="tx1"/>
                </a:solidFill>
                <a:sym typeface="+mn-ea"/>
              </a:rPr>
              <a:t>Overview</a:t>
            </a:r>
            <a:endParaRPr lang="en-US" altLang="en-GB" sz="1600" dirty="0">
              <a:solidFill>
                <a:schemeClr val="tx1"/>
              </a:solidFill>
            </a:endParaRPr>
          </a:p>
        </p:txBody>
      </p:sp>
      <p:sp>
        <p:nvSpPr>
          <p:cNvPr id="11" name="Rechteck 10">
            <a:hlinkClick r:id="rId5" action="ppaction://hlinksldjump"/>
          </p:cNvPr>
          <p:cNvSpPr/>
          <p:nvPr/>
        </p:nvSpPr>
        <p:spPr bwMode="gray">
          <a:xfrm>
            <a:off x="467544" y="163852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US" altLang="zh-CN" sz="1600" dirty="0">
                <a:solidFill>
                  <a:schemeClr val="tx1"/>
                </a:solidFill>
                <a:sym typeface="+mn-ea"/>
              </a:rPr>
              <a:t>Applied industry</a:t>
            </a:r>
            <a:endParaRPr lang="en-GB" sz="1600" dirty="0">
              <a:solidFill>
                <a:schemeClr val="tx1"/>
              </a:solidFill>
            </a:endParaRPr>
          </a:p>
        </p:txBody>
      </p:sp>
      <p:sp>
        <p:nvSpPr>
          <p:cNvPr id="12" name="Rechteck 11">
            <a:hlinkClick r:id="" action="ppaction://noaction"/>
          </p:cNvPr>
          <p:cNvSpPr/>
          <p:nvPr/>
        </p:nvSpPr>
        <p:spPr bwMode="gray">
          <a:xfrm>
            <a:off x="467544" y="199856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GB" sz="1600" dirty="0">
                <a:solidFill>
                  <a:schemeClr val="tx1"/>
                </a:solidFill>
              </a:rPr>
              <a:t>Product Features</a:t>
            </a:r>
          </a:p>
        </p:txBody>
      </p:sp>
      <p:sp>
        <p:nvSpPr>
          <p:cNvPr id="13" name="Rechteck 12">
            <a:hlinkClick r:id="" action="ppaction://noaction"/>
          </p:cNvPr>
          <p:cNvSpPr/>
          <p:nvPr/>
        </p:nvSpPr>
        <p:spPr bwMode="gray">
          <a:xfrm>
            <a:off x="467544" y="235860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zh-CN" altLang="en-US" sz="1600" dirty="0">
                <a:solidFill>
                  <a:schemeClr val="tx1"/>
                </a:solidFill>
                <a:ea typeface="宋体" panose="02010600030101010101" pitchFamily="2" charset="-122"/>
              </a:rPr>
              <a:t>Options</a:t>
            </a:r>
          </a:p>
        </p:txBody>
      </p:sp>
      <p:sp>
        <p:nvSpPr>
          <p:cNvPr id="14" name="Freihandform 39"/>
          <p:cNvSpPr/>
          <p:nvPr>
            <p:custDataLst>
              <p:tags r:id="rId1"/>
            </p:custDataLst>
          </p:nvPr>
        </p:nvSpPr>
        <p:spPr bwMode="gray">
          <a:xfrm flipH="1">
            <a:off x="322759" y="1134467"/>
            <a:ext cx="108066" cy="2016224"/>
          </a:xfrm>
          <a:custGeom>
            <a:avLst/>
            <a:gdLst>
              <a:gd name="connsiteX0" fmla="*/ 0 w 108066"/>
              <a:gd name="connsiteY0" fmla="*/ 0 h 3341716"/>
              <a:gd name="connsiteX1" fmla="*/ 108066 w 108066"/>
              <a:gd name="connsiteY1" fmla="*/ 0 h 3341716"/>
              <a:gd name="connsiteX2" fmla="*/ 108066 w 108066"/>
              <a:gd name="connsiteY2" fmla="*/ 3341716 h 3341716"/>
              <a:gd name="connsiteX3" fmla="*/ 16626 w 108066"/>
              <a:gd name="connsiteY3" fmla="*/ 3341716 h 3341716"/>
            </a:gdLst>
            <a:ahLst/>
            <a:cxnLst>
              <a:cxn ang="0">
                <a:pos x="connsiteX0" y="connsiteY0"/>
              </a:cxn>
              <a:cxn ang="0">
                <a:pos x="connsiteX1" y="connsiteY1"/>
              </a:cxn>
              <a:cxn ang="0">
                <a:pos x="connsiteX2" y="connsiteY2"/>
              </a:cxn>
              <a:cxn ang="0">
                <a:pos x="connsiteX3" y="connsiteY3"/>
              </a:cxn>
            </a:cxnLst>
            <a:rect l="l" t="t" r="r" b="b"/>
            <a:pathLst>
              <a:path w="108066" h="3341716">
                <a:moveTo>
                  <a:pt x="0" y="0"/>
                </a:moveTo>
                <a:lnTo>
                  <a:pt x="108066" y="0"/>
                </a:lnTo>
                <a:lnTo>
                  <a:pt x="108066" y="3341716"/>
                </a:lnTo>
                <a:lnTo>
                  <a:pt x="16626" y="3341716"/>
                </a:lnTo>
              </a:path>
            </a:pathLst>
          </a:custGeom>
          <a:noFill/>
          <a:ln w="12700" cmpd="sng">
            <a:solidFill>
              <a:schemeClr val="tx2"/>
            </a:solidFill>
          </a:ln>
        </p:spPr>
        <p:txBody>
          <a:bodyPr wrap="square" lIns="108000" tIns="54000" rIns="108000" bIns="36000" rtlCol="0">
            <a:noAutofit/>
          </a:bodyPr>
          <a:lstStyle/>
          <a:p>
            <a:endParaRPr lang="de-DE" dirty="0"/>
          </a:p>
        </p:txBody>
      </p:sp>
      <p:sp>
        <p:nvSpPr>
          <p:cNvPr id="15" name="Rechteck 14">
            <a:hlinkClick r:id="" action="ppaction://noaction"/>
          </p:cNvPr>
          <p:cNvSpPr/>
          <p:nvPr/>
        </p:nvSpPr>
        <p:spPr bwMode="gray">
          <a:xfrm>
            <a:off x="467544" y="271864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GB" sz="1600" dirty="0">
                <a:solidFill>
                  <a:schemeClr val="tx1"/>
                </a:solidFill>
              </a:rPr>
              <a:t>Marketing Tools</a:t>
            </a:r>
          </a:p>
        </p:txBody>
      </p:sp>
      <p:pic>
        <p:nvPicPr>
          <p:cNvPr id="7" name="图片 6" descr="1 - 副本 拷贝 2"/>
          <p:cNvPicPr>
            <a:picLocks noChangeAspect="1"/>
          </p:cNvPicPr>
          <p:nvPr/>
        </p:nvPicPr>
        <p:blipFill>
          <a:blip r:embed="rId6"/>
          <a:stretch>
            <a:fillRect/>
          </a:stretch>
        </p:blipFill>
        <p:spPr>
          <a:xfrm>
            <a:off x="5219700" y="774065"/>
            <a:ext cx="3345180" cy="33451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20</a:t>
            </a:fld>
            <a:endParaRPr lang="de-DE" dirty="0"/>
          </a:p>
        </p:txBody>
      </p:sp>
      <p:sp>
        <p:nvSpPr>
          <p:cNvPr id="4" name="Titel 3"/>
          <p:cNvSpPr>
            <a:spLocks noGrp="1"/>
          </p:cNvSpPr>
          <p:nvPr>
            <p:ph type="title"/>
          </p:nvPr>
        </p:nvSpPr>
        <p:spPr>
          <a:xfrm>
            <a:off x="323528" y="341501"/>
            <a:ext cx="6840000" cy="216000"/>
          </a:xfrm>
        </p:spPr>
        <p:txBody>
          <a:bodyPr/>
          <a:lstStyle/>
          <a:p>
            <a:r>
              <a:rPr lang="en-US" altLang="de-DE" dirty="0">
                <a:sym typeface="+mn-ea"/>
              </a:rPr>
              <a:t>MQK30</a:t>
            </a:r>
            <a:endParaRPr lang="en-US" dirty="0">
              <a:ea typeface="宋体" panose="02010600030101010101" pitchFamily="2" charset="-122"/>
            </a:endParaRPr>
          </a:p>
        </p:txBody>
      </p:sp>
      <p:sp>
        <p:nvSpPr>
          <p:cNvPr id="5" name="Textplatzhalter 4"/>
          <p:cNvSpPr>
            <a:spLocks noGrp="1"/>
          </p:cNvSpPr>
          <p:nvPr>
            <p:ph type="body" sz="quarter" idx="17"/>
          </p:nvPr>
        </p:nvSpPr>
        <p:spPr>
          <a:xfrm>
            <a:off x="323528" y="701923"/>
            <a:ext cx="6840000" cy="216000"/>
          </a:xfrm>
        </p:spPr>
        <p:txBody>
          <a:bodyPr/>
          <a:lstStyle/>
          <a:p>
            <a:pPr indent="0" algn="l">
              <a:lnSpc>
                <a:spcPct val="110000"/>
              </a:lnSpc>
              <a:spcAft>
                <a:spcPts val="400"/>
              </a:spcAft>
              <a:buClr>
                <a:schemeClr val="accent2"/>
              </a:buClr>
              <a:buFont typeface="Arial" panose="020B0604020202020204" pitchFamily="34" charset="0"/>
              <a:buNone/>
            </a:pPr>
            <a:r>
              <a:rPr lang="en-US" altLang="zh-CN" dirty="0">
                <a:solidFill>
                  <a:schemeClr val="tx1"/>
                </a:solidFill>
                <a:ea typeface="宋体" panose="02010600030101010101" pitchFamily="2" charset="-122"/>
                <a:sym typeface="+mn-ea"/>
              </a:rPr>
              <a:t>I</a:t>
            </a:r>
            <a:r>
              <a:rPr lang="zh-CN" altLang="en-GB" dirty="0">
                <a:solidFill>
                  <a:schemeClr val="tx1"/>
                </a:solidFill>
                <a:ea typeface="宋体" panose="02010600030101010101" pitchFamily="2" charset="-122"/>
                <a:sym typeface="+mn-ea"/>
              </a:rPr>
              <a:t>ntegrated </a:t>
            </a:r>
            <a:r>
              <a:rPr lang="en-US" dirty="0">
                <a:solidFill>
                  <a:schemeClr val="tx1"/>
                </a:solidFill>
                <a:ea typeface="宋体" panose="02010600030101010101" pitchFamily="2" charset="-122"/>
                <a:sym typeface="+mn-ea"/>
              </a:rPr>
              <a:t>Joystick</a:t>
            </a:r>
            <a:endParaRPr lang="zh-CN" altLang="en-US" dirty="0">
              <a:solidFill>
                <a:schemeClr val="tx1"/>
              </a:solidFill>
              <a:ea typeface="宋体" panose="02010600030101010101" pitchFamily="2" charset="-122"/>
            </a:endParaRPr>
          </a:p>
        </p:txBody>
      </p:sp>
      <p:sp>
        <p:nvSpPr>
          <p:cNvPr id="58" name="Rechteck 57">
            <a:hlinkClick r:id="rId23"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9" name="文本框 8"/>
          <p:cNvSpPr txBox="1"/>
          <p:nvPr/>
        </p:nvSpPr>
        <p:spPr>
          <a:xfrm>
            <a:off x="2844165" y="953770"/>
            <a:ext cx="2950210" cy="1106170"/>
          </a:xfrm>
          <a:prstGeom prst="rect">
            <a:avLst/>
          </a:prstGeom>
          <a:noFill/>
        </p:spPr>
        <p:txBody>
          <a:bodyPr wrap="square" lIns="0" tIns="0" rIns="0" bIns="0" rtlCol="0">
            <a:noAutofit/>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en-US" altLang="en-GB" sz="1600" dirty="0">
                <a:sym typeface="+mn-ea"/>
              </a:rPr>
              <a:t>Standard intergrated Joystick v</a:t>
            </a:r>
            <a:r>
              <a:rPr lang="en-GB" sz="1600" dirty="0">
                <a:sym typeface="+mn-ea"/>
              </a:rPr>
              <a:t>ersatile, easy and comfortable to operate</a:t>
            </a:r>
            <a:endParaRPr lang="zh-CN" altLang="en-US" sz="1600" dirty="0" err="1">
              <a:ea typeface="宋体" panose="02010600030101010101" pitchFamily="2" charset="-122"/>
            </a:endParaRPr>
          </a:p>
        </p:txBody>
      </p:sp>
      <p:sp>
        <p:nvSpPr>
          <p:cNvPr id="3" name="文本框 2"/>
          <p:cNvSpPr txBox="1"/>
          <p:nvPr/>
        </p:nvSpPr>
        <p:spPr>
          <a:xfrm>
            <a:off x="9159240" y="433705"/>
            <a:ext cx="914400" cy="914400"/>
          </a:xfrm>
          <a:prstGeom prst="rect">
            <a:avLst/>
          </a:prstGeom>
          <a:noFill/>
        </p:spPr>
        <p:txBody>
          <a:bodyPr wrap="none" lIns="0" tIns="0" rIns="0" bIns="0" rtlCol="0">
            <a:noAutofit/>
          </a:bodyPr>
          <a:lstStyle/>
          <a:p>
            <a:pPr marL="179705" indent="-179705" algn="l">
              <a:lnSpc>
                <a:spcPct val="110000"/>
              </a:lnSpc>
              <a:spcAft>
                <a:spcPts val="400"/>
              </a:spcAft>
              <a:buClr>
                <a:schemeClr val="accent2"/>
              </a:buClr>
              <a:buFont typeface="Arial" panose="020B0604020202020204" pitchFamily="34" charset="0"/>
              <a:buChar char="−"/>
            </a:pPr>
            <a:endParaRPr lang="zh-CN" altLang="en-US" sz="1600" dirty="0" err="1"/>
          </a:p>
        </p:txBody>
      </p:sp>
      <p:sp>
        <p:nvSpPr>
          <p:cNvPr id="33" name="Fußzeilenplatzhalter 2"/>
          <p:cNvSpPr>
            <a:spLocks noGrp="1"/>
          </p:cNvSpPr>
          <p:nvPr>
            <p:ph type="ftr" sz="quarter" idx="10"/>
          </p:nvPr>
        </p:nvSpPr>
        <p:spPr>
          <a:xfrm>
            <a:off x="683928" y="4986311"/>
            <a:ext cx="5256000" cy="108100"/>
          </a:xfrm>
        </p:spPr>
        <p:txBody>
          <a:bodyPr/>
          <a:lstStyle/>
          <a:p>
            <a:pPr algn="l">
              <a:buClrTx/>
              <a:buSzTx/>
              <a:buFontTx/>
            </a:pPr>
            <a:r>
              <a:rPr lang="en-US" altLang="de-DE" dirty="0">
                <a:sym typeface="+mn-ea"/>
              </a:rPr>
              <a:t>MQK Introduction of Products</a:t>
            </a:r>
            <a:endParaRPr lang="de-DE" dirty="0"/>
          </a:p>
        </p:txBody>
      </p:sp>
      <p:pic>
        <p:nvPicPr>
          <p:cNvPr id="14" name="图片 13"/>
          <p:cNvPicPr>
            <a:picLocks noChangeAspect="1"/>
          </p:cNvPicPr>
          <p:nvPr>
            <p:custDataLst>
              <p:tags r:id="rId1"/>
            </p:custDataLst>
          </p:nvPr>
        </p:nvPicPr>
        <p:blipFill>
          <a:blip r:embed="rId24" cstate="print"/>
          <a:stretch>
            <a:fillRect/>
          </a:stretch>
        </p:blipFill>
        <p:spPr>
          <a:xfrm>
            <a:off x="2915920" y="1782445"/>
            <a:ext cx="2830830" cy="2541270"/>
          </a:xfrm>
          <a:prstGeom prst="rect">
            <a:avLst/>
          </a:prstGeom>
        </p:spPr>
      </p:pic>
      <p:sp>
        <p:nvSpPr>
          <p:cNvPr id="40" name="Freihandform: Form 19"/>
          <p:cNvSpPr/>
          <p:nvPr>
            <p:custDataLst>
              <p:tags r:id="rId2"/>
            </p:custDataLst>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rgbClr val="CBC9C8"/>
          </a:solidFill>
          <a:ln w="9525" cap="flat">
            <a:noFill/>
            <a:prstDash val="solid"/>
            <a:miter/>
          </a:ln>
        </p:spPr>
        <p:txBody>
          <a:bodyPr rtlCol="0" anchor="ctr"/>
          <a:lstStyle/>
          <a:p>
            <a:endParaRPr lang="de-DE"/>
          </a:p>
        </p:txBody>
      </p:sp>
      <p:grpSp>
        <p:nvGrpSpPr>
          <p:cNvPr id="41" name="Gruppieren 20"/>
          <p:cNvGrpSpPr/>
          <p:nvPr/>
        </p:nvGrpSpPr>
        <p:grpSpPr bwMode="gray">
          <a:xfrm>
            <a:off x="734555" y="2715998"/>
            <a:ext cx="185946" cy="262512"/>
            <a:chOff x="4577309" y="2482691"/>
            <a:chExt cx="485775" cy="685800"/>
          </a:xfrm>
          <a:solidFill>
            <a:schemeClr val="accent4"/>
          </a:solidFill>
        </p:grpSpPr>
        <p:sp>
          <p:nvSpPr>
            <p:cNvPr id="42" name="Freihandform: Form 21"/>
            <p:cNvSpPr/>
            <p:nvPr>
              <p:custDataLst>
                <p:tags r:id="rId18"/>
              </p:custDataLst>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43" name="Freihandform: Form 22"/>
            <p:cNvSpPr/>
            <p:nvPr>
              <p:custDataLst>
                <p:tags r:id="rId19"/>
              </p:custDataLst>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44" name="Freihandform: Form 23"/>
            <p:cNvSpPr/>
            <p:nvPr>
              <p:custDataLst>
                <p:tags r:id="rId20"/>
              </p:custDataLst>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45" name="Freihandform: Form 25"/>
          <p:cNvSpPr/>
          <p:nvPr>
            <p:custDataLst>
              <p:tags r:id="rId3"/>
            </p:custDataLst>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a:p>
        </p:txBody>
      </p:sp>
      <p:grpSp>
        <p:nvGrpSpPr>
          <p:cNvPr id="46" name="Gruppieren 26"/>
          <p:cNvGrpSpPr/>
          <p:nvPr/>
        </p:nvGrpSpPr>
        <p:grpSpPr bwMode="gray">
          <a:xfrm>
            <a:off x="712042" y="3482140"/>
            <a:ext cx="195790" cy="239177"/>
            <a:chOff x="4549686" y="3699033"/>
            <a:chExt cx="511492" cy="624840"/>
          </a:xfrm>
          <a:solidFill>
            <a:schemeClr val="accent4"/>
          </a:solidFill>
        </p:grpSpPr>
        <p:sp>
          <p:nvSpPr>
            <p:cNvPr id="51" name="Freihandform: Form 27"/>
            <p:cNvSpPr/>
            <p:nvPr>
              <p:custDataLst>
                <p:tags r:id="rId15"/>
              </p:custDataLst>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57" name="Freihandform: Form 28"/>
            <p:cNvSpPr/>
            <p:nvPr>
              <p:custDataLst>
                <p:tags r:id="rId16"/>
              </p:custDataLst>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59" name="Freihandform: Form 29"/>
            <p:cNvSpPr/>
            <p:nvPr>
              <p:custDataLst>
                <p:tags r:id="rId17"/>
              </p:custDataLst>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60" name="Freihandform: Form 46"/>
          <p:cNvSpPr/>
          <p:nvPr>
            <p:custDataLst>
              <p:tags r:id="rId4"/>
            </p:custDataLst>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rgbClr val="F96915"/>
          </a:solidFill>
          <a:ln w="9525" cap="flat">
            <a:noFill/>
            <a:prstDash val="solid"/>
            <a:miter/>
          </a:ln>
        </p:spPr>
        <p:txBody>
          <a:bodyPr rtlCol="0" anchor="ctr"/>
          <a:lstStyle/>
          <a:p>
            <a:endParaRPr lang="de-DE"/>
          </a:p>
        </p:txBody>
      </p:sp>
      <p:sp>
        <p:nvSpPr>
          <p:cNvPr id="61" name="Freihandform: Form 47"/>
          <p:cNvSpPr/>
          <p:nvPr>
            <p:custDataLst>
              <p:tags r:id="rId5"/>
            </p:custDataLst>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bg2">
              <a:lumMod val="50000"/>
            </a:schemeClr>
          </a:solidFill>
          <a:ln w="9525" cap="flat">
            <a:noFill/>
            <a:prstDash val="solid"/>
            <a:miter/>
          </a:ln>
        </p:spPr>
        <p:txBody>
          <a:bodyPr rtlCol="0" anchor="ctr"/>
          <a:lstStyle/>
          <a:p>
            <a:endParaRPr lang="de-DE"/>
          </a:p>
        </p:txBody>
      </p:sp>
      <p:sp>
        <p:nvSpPr>
          <p:cNvPr id="62" name="Freihandform: Form 49"/>
          <p:cNvSpPr/>
          <p:nvPr>
            <p:custDataLst>
              <p:tags r:id="rId6"/>
            </p:custDataLst>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a:p>
        </p:txBody>
      </p:sp>
      <p:grpSp>
        <p:nvGrpSpPr>
          <p:cNvPr id="63" name="Gruppieren 50"/>
          <p:cNvGrpSpPr/>
          <p:nvPr/>
        </p:nvGrpSpPr>
        <p:grpSpPr bwMode="gray">
          <a:xfrm>
            <a:off x="736302" y="1205979"/>
            <a:ext cx="178654" cy="265064"/>
            <a:chOff x="2521923" y="2474118"/>
            <a:chExt cx="466725" cy="692468"/>
          </a:xfrm>
          <a:solidFill>
            <a:srgbClr val="F96915"/>
          </a:solidFill>
        </p:grpSpPr>
        <p:sp>
          <p:nvSpPr>
            <p:cNvPr id="64" name="Freihandform: Form 51"/>
            <p:cNvSpPr/>
            <p:nvPr>
              <p:custDataLst>
                <p:tags r:id="rId11"/>
              </p:custDataLst>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65" name="Freihandform: Form 52"/>
            <p:cNvSpPr/>
            <p:nvPr>
              <p:custDataLst>
                <p:tags r:id="rId12"/>
              </p:custDataLst>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66" name="Freihandform: Form 53"/>
            <p:cNvSpPr/>
            <p:nvPr>
              <p:custDataLst>
                <p:tags r:id="rId13"/>
              </p:custDataLst>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67" name="Freihandform: Form 54"/>
            <p:cNvSpPr/>
            <p:nvPr>
              <p:custDataLst>
                <p:tags r:id="rId14"/>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68" name="Rechteck 21"/>
          <p:cNvSpPr/>
          <p:nvPr>
            <p:custDataLst>
              <p:tags r:id="rId7"/>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69" name="Rechteck 21"/>
          <p:cNvSpPr/>
          <p:nvPr>
            <p:custDataLst>
              <p:tags r:id="rId8"/>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70" name="Rechteck 21"/>
          <p:cNvSpPr/>
          <p:nvPr>
            <p:custDataLst>
              <p:tags r:id="rId9"/>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71" name="Rechteck 21"/>
          <p:cNvSpPr/>
          <p:nvPr>
            <p:custDataLst>
              <p:tags r:id="rId10"/>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21</a:t>
            </a:fld>
            <a:endParaRPr lang="de-DE" dirty="0"/>
          </a:p>
        </p:txBody>
      </p:sp>
      <p:sp>
        <p:nvSpPr>
          <p:cNvPr id="4" name="Titel 3"/>
          <p:cNvSpPr>
            <a:spLocks noGrp="1"/>
          </p:cNvSpPr>
          <p:nvPr>
            <p:ph type="title"/>
          </p:nvPr>
        </p:nvSpPr>
        <p:spPr/>
        <p:txBody>
          <a:bodyPr/>
          <a:lstStyle/>
          <a:p>
            <a:r>
              <a:rPr lang="en-US" altLang="de-DE" dirty="0">
                <a:sym typeface="+mn-ea"/>
              </a:rPr>
              <a:t>MQK30</a:t>
            </a:r>
            <a:endParaRPr lang="en-US" altLang="de-DE" dirty="0"/>
          </a:p>
        </p:txBody>
      </p:sp>
      <p:sp>
        <p:nvSpPr>
          <p:cNvPr id="5" name="Textplatzhalter 4"/>
          <p:cNvSpPr>
            <a:spLocks noGrp="1"/>
          </p:cNvSpPr>
          <p:nvPr>
            <p:ph type="body" sz="quarter" idx="17"/>
          </p:nvPr>
        </p:nvSpPr>
        <p:spPr/>
        <p: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zh-CN" altLang="en-GB">
                <a:solidFill>
                  <a:schemeClr val="tx1"/>
                </a:solidFill>
                <a:ea typeface="宋体" panose="02010600030101010101" pitchFamily="2" charset="-122"/>
                <a:sym typeface="+mn-ea"/>
              </a:rPr>
              <a:t>Multi-functional Intelligent Instrument</a:t>
            </a:r>
            <a:endParaRPr lang="zh-CN" altLang="de-DE" dirty="0">
              <a:solidFill>
                <a:schemeClr val="tx1"/>
              </a:solidFill>
              <a:ea typeface="宋体" panose="02010600030101010101" pitchFamily="2" charset="-122"/>
            </a:endParaRPr>
          </a:p>
        </p:txBody>
      </p:sp>
      <p:sp>
        <p:nvSpPr>
          <p:cNvPr id="8" name="Textplatzhalter 2"/>
          <p:cNvSpPr txBox="1"/>
          <p:nvPr/>
        </p:nvSpPr>
        <p:spPr bwMode="gray">
          <a:xfrm>
            <a:off x="1259840" y="1131570"/>
            <a:ext cx="7669530" cy="779780"/>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r>
              <a:rPr lang="en-US" altLang="zh-CN" sz="1200" b="0" dirty="0">
                <a:ea typeface="宋体" panose="02010600030101010101" pitchFamily="2" charset="-122"/>
              </a:rPr>
              <a:t>Multi-function intelligent color instrument, can display the whole forklift driving wheel status, working time, power, parking situation, driving speed, fault code and interface management and other information, easy to adjust the direction in the aisle, safe and reasonable, accurate identification</a:t>
            </a:r>
          </a:p>
        </p:txBody>
      </p:sp>
      <p:sp>
        <p:nvSpPr>
          <p:cNvPr id="20" name="Freihandform: Form 1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rgbClr val="CBC9C8"/>
          </a:solidFill>
          <a:ln w="9525" cap="flat">
            <a:noFill/>
            <a:prstDash val="solid"/>
            <a:miter/>
          </a:ln>
        </p:spPr>
        <p:txBody>
          <a:bodyPr rtlCol="0" anchor="ctr"/>
          <a:lstStyle/>
          <a:p>
            <a:endParaRPr lang="de-DE"/>
          </a:p>
        </p:txBody>
      </p:sp>
      <p:grpSp>
        <p:nvGrpSpPr>
          <p:cNvPr id="10" name="Gruppieren 20"/>
          <p:cNvGrpSpPr/>
          <p:nvPr/>
        </p:nvGrpSpPr>
        <p:grpSpPr bwMode="gray">
          <a:xfrm>
            <a:off x="734555" y="2715998"/>
            <a:ext cx="185946" cy="262512"/>
            <a:chOff x="4577309" y="2482691"/>
            <a:chExt cx="485775" cy="685800"/>
          </a:xfrm>
          <a:solidFill>
            <a:schemeClr val="accent4"/>
          </a:solidFill>
        </p:grpSpPr>
        <p:sp>
          <p:nvSpPr>
            <p:cNvPr id="22" name="Freihandform: Form 2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23" name="Freihandform: Form 2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24" name="Freihandform: Form 2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25" name="Rechteck 21"/>
          <p:cNvSpPr/>
          <p:nvPr>
            <p:custDataLst>
              <p:tags r:id="rId1"/>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Safety</a:t>
            </a:r>
          </a:p>
        </p:txBody>
      </p:sp>
      <p:sp>
        <p:nvSpPr>
          <p:cNvPr id="26" name="Freihandform: Form 25"/>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a:p>
        </p:txBody>
      </p:sp>
      <p:grpSp>
        <p:nvGrpSpPr>
          <p:cNvPr id="11" name="Gruppieren 26"/>
          <p:cNvGrpSpPr/>
          <p:nvPr/>
        </p:nvGrpSpPr>
        <p:grpSpPr bwMode="gray">
          <a:xfrm>
            <a:off x="712042" y="3482140"/>
            <a:ext cx="195790" cy="239177"/>
            <a:chOff x="4549686" y="3699033"/>
            <a:chExt cx="511492" cy="624840"/>
          </a:xfrm>
          <a:solidFill>
            <a:schemeClr val="accent4"/>
          </a:solidFill>
        </p:grpSpPr>
        <p:sp>
          <p:nvSpPr>
            <p:cNvPr id="28" name="Freihandform: Form 27"/>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29" name="Freihandform: Form 28"/>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30" name="Freihandform: Form 29"/>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31" name="Rechteck 21"/>
          <p:cNvSpPr/>
          <p:nvPr>
            <p:custDataLst>
              <p:tags r:id="rId2"/>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47" name="Freihandform: Form 46"/>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rgbClr val="F96915"/>
          </a:solidFill>
          <a:ln w="9525" cap="flat">
            <a:noFill/>
            <a:prstDash val="solid"/>
            <a:miter/>
          </a:ln>
        </p:spPr>
        <p:txBody>
          <a:bodyPr rtlCol="0" anchor="ctr"/>
          <a:lstStyle/>
          <a:p>
            <a:endParaRPr lang="de-DE"/>
          </a:p>
        </p:txBody>
      </p:sp>
      <p:sp>
        <p:nvSpPr>
          <p:cNvPr id="48" name="Freihandform: Form 47"/>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bg2">
              <a:lumMod val="50000"/>
            </a:schemeClr>
          </a:solidFill>
          <a:ln w="9525" cap="flat">
            <a:noFill/>
            <a:prstDash val="solid"/>
            <a:miter/>
          </a:ln>
        </p:spPr>
        <p:txBody>
          <a:bodyPr rtlCol="0" anchor="ctr"/>
          <a:lstStyle/>
          <a:p>
            <a:endParaRPr lang="de-DE"/>
          </a:p>
        </p:txBody>
      </p:sp>
      <p:sp>
        <p:nvSpPr>
          <p:cNvPr id="49" name="Rechteck 21"/>
          <p:cNvSpPr/>
          <p:nvPr>
            <p:custDataLst>
              <p:tags r:id="rId3"/>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50" name="Freihandform: Form 49"/>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a:p>
        </p:txBody>
      </p:sp>
      <p:grpSp>
        <p:nvGrpSpPr>
          <p:cNvPr id="12" name="Gruppieren 50"/>
          <p:cNvGrpSpPr/>
          <p:nvPr/>
        </p:nvGrpSpPr>
        <p:grpSpPr bwMode="gray">
          <a:xfrm>
            <a:off x="736302" y="1205979"/>
            <a:ext cx="178654" cy="265064"/>
            <a:chOff x="2521923" y="2474118"/>
            <a:chExt cx="466725" cy="692468"/>
          </a:xfrm>
          <a:solidFill>
            <a:srgbClr val="F96915"/>
          </a:solidFill>
        </p:grpSpPr>
        <p:sp>
          <p:nvSpPr>
            <p:cNvPr id="52" name="Freihandform: Form 51"/>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53" name="Freihandform: Form 52"/>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54" name="Freihandform: Form 53"/>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55" name="Freihandform: Form 54"/>
            <p:cNvSpPr/>
            <p:nvPr>
              <p:custDataLst>
                <p:tags r:id="rId6"/>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56" name="Rechteck 21"/>
          <p:cNvSpPr/>
          <p:nvPr>
            <p:custDataLst>
              <p:tags r:id="rId4"/>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57" name="Rechteck 56">
            <a:hlinkClick r:id="rId9" action="ppaction://hlinksldjump"/>
          </p:cNvPr>
          <p:cNvSpPr/>
          <p:nvPr/>
        </p:nvSpPr>
        <p:spPr bwMode="gray">
          <a:xfrm>
            <a:off x="7524328" y="12569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6" name="文本框 5"/>
          <p:cNvSpPr txBox="1"/>
          <p:nvPr/>
        </p:nvSpPr>
        <p:spPr>
          <a:xfrm>
            <a:off x="2123440" y="2129790"/>
            <a:ext cx="1522730" cy="247015"/>
          </a:xfrm>
          <a:prstGeom prst="rect">
            <a:avLst/>
          </a:prstGeom>
          <a:noFill/>
        </p:spPr>
        <p:txBody>
          <a:bodyPr wrap="square" lIns="0" tIns="0" rIns="0" bIns="0" rtlCol="0">
            <a:noAutofit/>
          </a:bodyPr>
          <a:lstStyle/>
          <a:p>
            <a:pPr indent="0" algn="l">
              <a:lnSpc>
                <a:spcPct val="110000"/>
              </a:lnSpc>
              <a:spcAft>
                <a:spcPts val="400"/>
              </a:spcAft>
              <a:buClr>
                <a:schemeClr val="accent2"/>
              </a:buClr>
              <a:buFont typeface="Arial" panose="020B0604020202020204" pitchFamily="34" charset="0"/>
              <a:buNone/>
            </a:pPr>
            <a:endParaRPr lang="zh-CN" altLang="en-US" sz="1600" dirty="0" err="1">
              <a:solidFill>
                <a:srgbClr val="FF0000"/>
              </a:solidFill>
              <a:ea typeface="宋体" panose="02010600030101010101" pitchFamily="2" charset="-122"/>
            </a:endParaRPr>
          </a:p>
        </p:txBody>
      </p:sp>
      <p:sp>
        <p:nvSpPr>
          <p:cNvPr id="33" name="Fußzeilenplatzhalter 2"/>
          <p:cNvSpPr>
            <a:spLocks noGrp="1"/>
          </p:cNvSpPr>
          <p:nvPr>
            <p:ph type="ftr" sz="quarter" idx="10"/>
          </p:nvPr>
        </p:nvSpPr>
        <p:spPr>
          <a:xfrm>
            <a:off x="683928" y="4986311"/>
            <a:ext cx="5256000" cy="108100"/>
          </a:xfrm>
        </p:spPr>
        <p:txBody>
          <a:bodyPr/>
          <a:lstStyle/>
          <a:p>
            <a:pPr algn="l">
              <a:buClrTx/>
              <a:buSzTx/>
              <a:buFontTx/>
            </a:pPr>
            <a:r>
              <a:rPr lang="en-US" altLang="de-DE" dirty="0">
                <a:sym typeface="+mn-ea"/>
              </a:rPr>
              <a:t>MQK Introduction of Products</a:t>
            </a:r>
            <a:endParaRPr lang="de-DE" dirty="0"/>
          </a:p>
        </p:txBody>
      </p:sp>
      <p:pic>
        <p:nvPicPr>
          <p:cNvPr id="13" name="图片 12"/>
          <p:cNvPicPr>
            <a:picLocks noChangeAspect="1"/>
          </p:cNvPicPr>
          <p:nvPr>
            <p:custDataLst>
              <p:tags r:id="rId5"/>
            </p:custDataLst>
          </p:nvPr>
        </p:nvPicPr>
        <p:blipFill>
          <a:blip r:embed="rId10"/>
          <a:stretch>
            <a:fillRect/>
          </a:stretch>
        </p:blipFill>
        <p:spPr>
          <a:xfrm>
            <a:off x="2268220" y="1854200"/>
            <a:ext cx="4779010" cy="273939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22</a:t>
            </a:fld>
            <a:endParaRPr lang="de-DE" dirty="0"/>
          </a:p>
        </p:txBody>
      </p:sp>
      <p:sp>
        <p:nvSpPr>
          <p:cNvPr id="4" name="Titel 3"/>
          <p:cNvSpPr>
            <a:spLocks noGrp="1"/>
          </p:cNvSpPr>
          <p:nvPr>
            <p:ph type="title"/>
          </p:nvPr>
        </p:nvSpPr>
        <p:spPr/>
        <p:txBody>
          <a:bodyPr/>
          <a:lstStyle/>
          <a:p>
            <a:r>
              <a:rPr lang="en-US" altLang="de-DE" dirty="0">
                <a:sym typeface="+mn-ea"/>
              </a:rPr>
              <a:t>MQK30</a:t>
            </a:r>
            <a:endParaRPr lang="en-US" altLang="de-DE" dirty="0"/>
          </a:p>
        </p:txBody>
      </p:sp>
      <p:sp>
        <p:nvSpPr>
          <p:cNvPr id="5" name="Textplatzhalter 4"/>
          <p:cNvSpPr>
            <a:spLocks noGrp="1"/>
          </p:cNvSpPr>
          <p:nvPr>
            <p:ph type="body" sz="quarter" idx="17"/>
          </p:nvPr>
        </p:nvSpPr>
        <p:spPr/>
        <p:txBody>
          <a:bodyPr/>
          <a:lstStyle/>
          <a:p>
            <a:r>
              <a:rPr lang="zh-CN" altLang="de-DE" dirty="0">
                <a:ea typeface="宋体" panose="02010600030101010101" pitchFamily="2" charset="-122"/>
              </a:rPr>
              <a:t>Automatic </a:t>
            </a:r>
            <a:r>
              <a:rPr lang="en-US" altLang="zh-CN" dirty="0">
                <a:ea typeface="宋体" panose="02010600030101010101" pitchFamily="2" charset="-122"/>
              </a:rPr>
              <a:t>F</a:t>
            </a:r>
            <a:r>
              <a:rPr lang="en-US" dirty="0">
                <a:ea typeface="宋体" panose="02010600030101010101" pitchFamily="2" charset="-122"/>
              </a:rPr>
              <a:t>ork Position</a:t>
            </a:r>
            <a:r>
              <a:rPr lang="zh-CN" altLang="de-DE" dirty="0">
                <a:ea typeface="宋体" panose="02010600030101010101" pitchFamily="2" charset="-122"/>
              </a:rPr>
              <a:t> </a:t>
            </a:r>
            <a:r>
              <a:rPr lang="en-US" altLang="zh-CN" dirty="0">
                <a:ea typeface="宋体" panose="02010600030101010101" pitchFamily="2" charset="-122"/>
              </a:rPr>
              <a:t>F</a:t>
            </a:r>
            <a:r>
              <a:rPr lang="zh-CN" altLang="de-DE" dirty="0">
                <a:ea typeface="宋体" panose="02010600030101010101" pitchFamily="2" charset="-122"/>
              </a:rPr>
              <a:t>unction</a:t>
            </a:r>
          </a:p>
        </p:txBody>
      </p:sp>
      <p:sp>
        <p:nvSpPr>
          <p:cNvPr id="8" name="Textplatzhalter 2"/>
          <p:cNvSpPr txBox="1"/>
          <p:nvPr/>
        </p:nvSpPr>
        <p:spPr bwMode="gray">
          <a:xfrm>
            <a:off x="1331595" y="1237615"/>
            <a:ext cx="7493635" cy="441960"/>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lvl="1"/>
            <a:r>
              <a:rPr lang="zh-CN" altLang="en-US" dirty="0">
                <a:ea typeface="宋体" panose="02010600030101010101" pitchFamily="2" charset="-122"/>
              </a:rPr>
              <a:t>Equipped with </a:t>
            </a:r>
            <a:r>
              <a:rPr lang="en-US" altLang="zh-CN" dirty="0">
                <a:ea typeface="宋体" panose="02010600030101010101" pitchFamily="2" charset="-122"/>
              </a:rPr>
              <a:t>fork positioner</a:t>
            </a:r>
            <a:r>
              <a:rPr lang="zh-CN" altLang="en-US" dirty="0">
                <a:ea typeface="宋体" panose="02010600030101010101" pitchFamily="2" charset="-122"/>
              </a:rPr>
              <a:t> + side</a:t>
            </a:r>
            <a:r>
              <a:rPr lang="en-US" altLang="zh-CN" dirty="0">
                <a:ea typeface="宋体" panose="02010600030101010101" pitchFamily="2" charset="-122"/>
              </a:rPr>
              <a:t> </a:t>
            </a:r>
            <a:r>
              <a:rPr lang="zh-CN" altLang="en-US" dirty="0">
                <a:ea typeface="宋体" panose="02010600030101010101" pitchFamily="2" charset="-122"/>
              </a:rPr>
              <a:t>shift</a:t>
            </a:r>
            <a:r>
              <a:rPr lang="en-US" altLang="zh-CN" dirty="0">
                <a:ea typeface="宋体" panose="02010600030101010101" pitchFamily="2" charset="-122"/>
              </a:rPr>
              <a:t>er</a:t>
            </a:r>
            <a:r>
              <a:rPr lang="zh-CN" altLang="en-US" dirty="0">
                <a:ea typeface="宋体" panose="02010600030101010101" pitchFamily="2" charset="-122"/>
              </a:rPr>
              <a:t>, it has wide adaptability and high </a:t>
            </a:r>
            <a:r>
              <a:rPr lang="en-US" altLang="zh-CN" dirty="0">
                <a:ea typeface="宋体" panose="02010600030101010101" pitchFamily="2" charset="-122"/>
              </a:rPr>
              <a:t>working</a:t>
            </a:r>
            <a:r>
              <a:rPr lang="zh-CN" altLang="en-US" dirty="0">
                <a:ea typeface="宋体" panose="02010600030101010101" pitchFamily="2" charset="-122"/>
              </a:rPr>
              <a:t> efficiency in order to adapt to </a:t>
            </a:r>
            <a:r>
              <a:rPr lang="en-US" altLang="zh-CN" dirty="0">
                <a:ea typeface="宋体" panose="02010600030101010101" pitchFamily="2" charset="-122"/>
              </a:rPr>
              <a:t>the </a:t>
            </a:r>
            <a:r>
              <a:rPr lang="zh-CN" altLang="en-US" dirty="0">
                <a:ea typeface="宋体" panose="02010600030101010101" pitchFamily="2" charset="-122"/>
              </a:rPr>
              <a:t>handling and stacking of long materials with different needs.</a:t>
            </a:r>
          </a:p>
        </p:txBody>
      </p:sp>
      <p:sp>
        <p:nvSpPr>
          <p:cNvPr id="20" name="Freihandform: Form 1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rgbClr val="CBC9C8"/>
          </a:solidFill>
          <a:ln w="9525" cap="flat">
            <a:noFill/>
            <a:prstDash val="solid"/>
            <a:miter/>
          </a:ln>
        </p:spPr>
        <p:txBody>
          <a:bodyPr rtlCol="0" anchor="ctr"/>
          <a:lstStyle/>
          <a:p>
            <a:endParaRPr lang="de-DE"/>
          </a:p>
        </p:txBody>
      </p:sp>
      <p:grpSp>
        <p:nvGrpSpPr>
          <p:cNvPr id="3" name="Gruppieren 20"/>
          <p:cNvGrpSpPr/>
          <p:nvPr/>
        </p:nvGrpSpPr>
        <p:grpSpPr bwMode="gray">
          <a:xfrm>
            <a:off x="734555" y="2715998"/>
            <a:ext cx="185946" cy="262512"/>
            <a:chOff x="4577309" y="2482691"/>
            <a:chExt cx="485775" cy="685800"/>
          </a:xfrm>
          <a:solidFill>
            <a:schemeClr val="accent4"/>
          </a:solidFill>
        </p:grpSpPr>
        <p:sp>
          <p:nvSpPr>
            <p:cNvPr id="22" name="Freihandform: Form 2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23" name="Freihandform: Form 2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24" name="Freihandform: Form 2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25" name="Rechteck 21"/>
          <p:cNvSpPr/>
          <p:nvPr>
            <p:custDataLst>
              <p:tags r:id="rId1"/>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26" name="Freihandform: Form 25"/>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a:p>
        </p:txBody>
      </p:sp>
      <p:grpSp>
        <p:nvGrpSpPr>
          <p:cNvPr id="11" name="Gruppieren 26"/>
          <p:cNvGrpSpPr/>
          <p:nvPr/>
        </p:nvGrpSpPr>
        <p:grpSpPr bwMode="gray">
          <a:xfrm>
            <a:off x="712042" y="3482140"/>
            <a:ext cx="195790" cy="239177"/>
            <a:chOff x="4549686" y="3699033"/>
            <a:chExt cx="511492" cy="624840"/>
          </a:xfrm>
          <a:solidFill>
            <a:schemeClr val="accent4"/>
          </a:solidFill>
        </p:grpSpPr>
        <p:sp>
          <p:nvSpPr>
            <p:cNvPr id="28" name="Freihandform: Form 27"/>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29" name="Freihandform: Form 28"/>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30" name="Freihandform: Form 29"/>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31" name="Rechteck 21"/>
          <p:cNvSpPr/>
          <p:nvPr>
            <p:custDataLst>
              <p:tags r:id="rId2"/>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47" name="Freihandform: Form 46"/>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rgbClr val="F96915"/>
          </a:solidFill>
          <a:ln w="9525" cap="flat">
            <a:noFill/>
            <a:prstDash val="solid"/>
            <a:miter/>
          </a:ln>
        </p:spPr>
        <p:txBody>
          <a:bodyPr rtlCol="0" anchor="ctr"/>
          <a:lstStyle/>
          <a:p>
            <a:endParaRPr lang="de-DE"/>
          </a:p>
        </p:txBody>
      </p:sp>
      <p:sp>
        <p:nvSpPr>
          <p:cNvPr id="48" name="Freihandform: Form 47"/>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bg2">
              <a:lumMod val="50000"/>
            </a:schemeClr>
          </a:solidFill>
          <a:ln w="9525" cap="flat">
            <a:noFill/>
            <a:prstDash val="solid"/>
            <a:miter/>
          </a:ln>
        </p:spPr>
        <p:txBody>
          <a:bodyPr rtlCol="0" anchor="ctr"/>
          <a:lstStyle/>
          <a:p>
            <a:endParaRPr lang="de-DE"/>
          </a:p>
        </p:txBody>
      </p:sp>
      <p:sp>
        <p:nvSpPr>
          <p:cNvPr id="49" name="Rechteck 21"/>
          <p:cNvSpPr/>
          <p:nvPr>
            <p:custDataLst>
              <p:tags r:id="rId3"/>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50" name="Freihandform: Form 49"/>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a:p>
        </p:txBody>
      </p:sp>
      <p:grpSp>
        <p:nvGrpSpPr>
          <p:cNvPr id="12" name="Gruppieren 50"/>
          <p:cNvGrpSpPr/>
          <p:nvPr/>
        </p:nvGrpSpPr>
        <p:grpSpPr bwMode="gray">
          <a:xfrm>
            <a:off x="736302" y="1205979"/>
            <a:ext cx="178654" cy="265064"/>
            <a:chOff x="2521923" y="2474118"/>
            <a:chExt cx="466725" cy="692468"/>
          </a:xfrm>
          <a:solidFill>
            <a:srgbClr val="F96915"/>
          </a:solidFill>
        </p:grpSpPr>
        <p:sp>
          <p:nvSpPr>
            <p:cNvPr id="52" name="Freihandform: Form 51"/>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53" name="Freihandform: Form 52"/>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54" name="Freihandform: Form 53"/>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55" name="Freihandform: Form 54"/>
            <p:cNvSpPr/>
            <p:nvPr>
              <p:custDataLst>
                <p:tags r:id="rId6"/>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56" name="Rechteck 21"/>
          <p:cNvSpPr/>
          <p:nvPr>
            <p:custDataLst>
              <p:tags r:id="rId4"/>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de-DE" sz="1000" dirty="0"/>
              <a:t>Powerful</a:t>
            </a:r>
          </a:p>
        </p:txBody>
      </p:sp>
      <p:sp>
        <p:nvSpPr>
          <p:cNvPr id="58" name="Rechteck 57">
            <a:hlinkClick r:id="rId9"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33" name="Fußzeilenplatzhalter 2"/>
          <p:cNvSpPr>
            <a:spLocks noGrp="1"/>
          </p:cNvSpPr>
          <p:nvPr>
            <p:ph type="ftr" sz="quarter" idx="10"/>
          </p:nvPr>
        </p:nvSpPr>
        <p:spPr>
          <a:xfrm>
            <a:off x="683928" y="4986311"/>
            <a:ext cx="5256000" cy="108100"/>
          </a:xfrm>
        </p:spPr>
        <p:txBody>
          <a:bodyPr/>
          <a:lstStyle/>
          <a:p>
            <a:r>
              <a:rPr lang="en-US" altLang="de-DE" dirty="0">
                <a:sym typeface="+mn-ea"/>
              </a:rPr>
              <a:t>MQK Introduction of Products</a:t>
            </a:r>
            <a:endParaRPr lang="de-DE" dirty="0"/>
          </a:p>
        </p:txBody>
      </p:sp>
      <p:pic>
        <p:nvPicPr>
          <p:cNvPr id="13" name="图片 12"/>
          <p:cNvPicPr>
            <a:picLocks noChangeAspect="1"/>
          </p:cNvPicPr>
          <p:nvPr>
            <p:custDataLst>
              <p:tags r:id="rId5"/>
            </p:custDataLst>
          </p:nvPr>
        </p:nvPicPr>
        <p:blipFill>
          <a:blip r:embed="rId10"/>
          <a:stretch>
            <a:fillRect/>
          </a:stretch>
        </p:blipFill>
        <p:spPr>
          <a:xfrm>
            <a:off x="2771775" y="2070100"/>
            <a:ext cx="3190240" cy="26898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23</a:t>
            </a:fld>
            <a:endParaRPr lang="de-DE" dirty="0"/>
          </a:p>
        </p:txBody>
      </p:sp>
      <p:sp>
        <p:nvSpPr>
          <p:cNvPr id="4" name="Titel 3"/>
          <p:cNvSpPr>
            <a:spLocks noGrp="1"/>
          </p:cNvSpPr>
          <p:nvPr>
            <p:ph type="title"/>
          </p:nvPr>
        </p:nvSpPr>
        <p:spPr/>
        <p:txBody>
          <a:bodyPr/>
          <a:lstStyle/>
          <a:p>
            <a:r>
              <a:rPr lang="en-US" altLang="de-DE" dirty="0">
                <a:sym typeface="+mn-ea"/>
              </a:rPr>
              <a:t>MQK30</a:t>
            </a:r>
            <a:endParaRPr lang="en-US" altLang="de-DE" dirty="0"/>
          </a:p>
        </p:txBody>
      </p:sp>
      <p:sp>
        <p:nvSpPr>
          <p:cNvPr id="5" name="Textplatzhalter 4"/>
          <p:cNvSpPr>
            <a:spLocks noGrp="1"/>
          </p:cNvSpPr>
          <p:nvPr>
            <p:ph type="body" sz="quarter" idx="17"/>
          </p:nvPr>
        </p:nvSpPr>
        <p:spPr>
          <a:xfrm>
            <a:off x="324163" y="774948"/>
            <a:ext cx="6840000" cy="216000"/>
          </a:xfrm>
        </p:spPr>
        <p:txBody>
          <a:bodyPr/>
          <a:lstStyle/>
          <a:p>
            <a:r>
              <a:rPr lang="en-US" altLang="zh-CN" dirty="0">
                <a:ea typeface="宋体" panose="02010600030101010101" pitchFamily="2" charset="-122"/>
              </a:rPr>
              <a:t>E</a:t>
            </a:r>
            <a:r>
              <a:rPr lang="zh-CN" altLang="de-DE" dirty="0">
                <a:ea typeface="宋体" panose="02010600030101010101" pitchFamily="2" charset="-122"/>
              </a:rPr>
              <a:t>lectric </a:t>
            </a:r>
            <a:r>
              <a:rPr lang="en-US" altLang="zh-CN" dirty="0">
                <a:ea typeface="宋体" panose="02010600030101010101" pitchFamily="2" charset="-122"/>
              </a:rPr>
              <a:t>S</a:t>
            </a:r>
            <a:r>
              <a:rPr lang="zh-CN" altLang="de-DE" dirty="0">
                <a:ea typeface="宋体" panose="02010600030101010101" pitchFamily="2" charset="-122"/>
              </a:rPr>
              <a:t>teering</a:t>
            </a:r>
            <a:r>
              <a:rPr lang="en-US" altLang="zh-CN" dirty="0">
                <a:ea typeface="宋体" panose="02010600030101010101" pitchFamily="2" charset="-122"/>
              </a:rPr>
              <a:t> system</a:t>
            </a:r>
          </a:p>
        </p:txBody>
      </p:sp>
      <p:sp>
        <p:nvSpPr>
          <p:cNvPr id="8" name="Textplatzhalter 2"/>
          <p:cNvSpPr txBox="1"/>
          <p:nvPr/>
        </p:nvSpPr>
        <p:spPr bwMode="gray">
          <a:xfrm>
            <a:off x="1448435" y="991870"/>
            <a:ext cx="7115810" cy="123761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lvl="1"/>
            <a:r>
              <a:rPr lang="en-US" dirty="0"/>
              <a:t>Electric steering system saves energy, makes operating comfort, reduces fatigue intensity and improves efficiency.</a:t>
            </a:r>
            <a:endParaRPr lang="zh-CN" dirty="0">
              <a:ea typeface="宋体" panose="02010600030101010101" pitchFamily="2" charset="-122"/>
            </a:endParaRPr>
          </a:p>
        </p:txBody>
      </p:sp>
      <p:sp>
        <p:nvSpPr>
          <p:cNvPr id="20" name="Freihandform: Form 1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rgbClr val="CBC9C8"/>
          </a:solidFill>
          <a:ln w="9525" cap="flat">
            <a:noFill/>
            <a:prstDash val="solid"/>
            <a:miter/>
          </a:ln>
        </p:spPr>
        <p:txBody>
          <a:bodyPr rtlCol="0" anchor="ctr"/>
          <a:lstStyle/>
          <a:p>
            <a:endParaRPr lang="de-DE"/>
          </a:p>
        </p:txBody>
      </p:sp>
      <p:grpSp>
        <p:nvGrpSpPr>
          <p:cNvPr id="3" name="Gruppieren 20"/>
          <p:cNvGrpSpPr/>
          <p:nvPr/>
        </p:nvGrpSpPr>
        <p:grpSpPr bwMode="gray">
          <a:xfrm>
            <a:off x="734555" y="2715998"/>
            <a:ext cx="185946" cy="262512"/>
            <a:chOff x="4577309" y="2482691"/>
            <a:chExt cx="485775" cy="685800"/>
          </a:xfrm>
          <a:solidFill>
            <a:schemeClr val="accent4"/>
          </a:solidFill>
        </p:grpSpPr>
        <p:sp>
          <p:nvSpPr>
            <p:cNvPr id="22" name="Freihandform: Form 2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23" name="Freihandform: Form 2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24" name="Freihandform: Form 2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25" name="Rechteck 21"/>
          <p:cNvSpPr/>
          <p:nvPr>
            <p:custDataLst>
              <p:tags r:id="rId1"/>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26" name="Freihandform: Form 25"/>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a:p>
        </p:txBody>
      </p:sp>
      <p:grpSp>
        <p:nvGrpSpPr>
          <p:cNvPr id="10" name="Gruppieren 26"/>
          <p:cNvGrpSpPr/>
          <p:nvPr/>
        </p:nvGrpSpPr>
        <p:grpSpPr bwMode="gray">
          <a:xfrm>
            <a:off x="712042" y="3482140"/>
            <a:ext cx="195790" cy="239177"/>
            <a:chOff x="4549686" y="3699033"/>
            <a:chExt cx="511492" cy="624840"/>
          </a:xfrm>
          <a:solidFill>
            <a:schemeClr val="accent4"/>
          </a:solidFill>
        </p:grpSpPr>
        <p:sp>
          <p:nvSpPr>
            <p:cNvPr id="28" name="Freihandform: Form 27"/>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29" name="Freihandform: Form 28"/>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30" name="Freihandform: Form 29"/>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31" name="Rechteck 21"/>
          <p:cNvSpPr/>
          <p:nvPr>
            <p:custDataLst>
              <p:tags r:id="rId2"/>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47" name="Freihandform: Form 46"/>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rgbClr val="F96915"/>
          </a:solidFill>
          <a:ln w="9525" cap="flat">
            <a:noFill/>
            <a:prstDash val="solid"/>
            <a:miter/>
          </a:ln>
        </p:spPr>
        <p:txBody>
          <a:bodyPr rtlCol="0" anchor="ctr"/>
          <a:lstStyle/>
          <a:p>
            <a:endParaRPr lang="de-DE"/>
          </a:p>
        </p:txBody>
      </p:sp>
      <p:sp>
        <p:nvSpPr>
          <p:cNvPr id="48" name="Freihandform: Form 47"/>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bg2">
              <a:lumMod val="50000"/>
            </a:schemeClr>
          </a:solidFill>
          <a:ln w="9525" cap="flat">
            <a:noFill/>
            <a:prstDash val="solid"/>
            <a:miter/>
          </a:ln>
        </p:spPr>
        <p:txBody>
          <a:bodyPr rtlCol="0" anchor="ctr"/>
          <a:lstStyle/>
          <a:p>
            <a:endParaRPr lang="de-DE"/>
          </a:p>
        </p:txBody>
      </p:sp>
      <p:sp>
        <p:nvSpPr>
          <p:cNvPr id="49" name="Rechteck 21"/>
          <p:cNvSpPr/>
          <p:nvPr>
            <p:custDataLst>
              <p:tags r:id="rId3"/>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50" name="Freihandform: Form 49"/>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a:p>
        </p:txBody>
      </p:sp>
      <p:grpSp>
        <p:nvGrpSpPr>
          <p:cNvPr id="11" name="Gruppieren 50"/>
          <p:cNvGrpSpPr/>
          <p:nvPr/>
        </p:nvGrpSpPr>
        <p:grpSpPr bwMode="gray">
          <a:xfrm>
            <a:off x="736302" y="1205979"/>
            <a:ext cx="178654" cy="265064"/>
            <a:chOff x="2521923" y="2474118"/>
            <a:chExt cx="466725" cy="692468"/>
          </a:xfrm>
          <a:solidFill>
            <a:srgbClr val="F96915"/>
          </a:solidFill>
        </p:grpSpPr>
        <p:sp>
          <p:nvSpPr>
            <p:cNvPr id="52" name="Freihandform: Form 51"/>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53" name="Freihandform: Form 52"/>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54" name="Freihandform: Form 53"/>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55" name="Freihandform: Form 54"/>
            <p:cNvSpPr/>
            <p:nvPr>
              <p:custDataLst>
                <p:tags r:id="rId6"/>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56" name="Rechteck 21"/>
          <p:cNvSpPr/>
          <p:nvPr>
            <p:custDataLst>
              <p:tags r:id="rId4"/>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de-DE" sz="1000" dirty="0"/>
              <a:t>Powerful</a:t>
            </a:r>
          </a:p>
        </p:txBody>
      </p:sp>
      <p:sp>
        <p:nvSpPr>
          <p:cNvPr id="58" name="Rechteck 57">
            <a:hlinkClick r:id="rId9"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6" name="文本框 5"/>
          <p:cNvSpPr txBox="1"/>
          <p:nvPr/>
        </p:nvSpPr>
        <p:spPr>
          <a:xfrm>
            <a:off x="2740660" y="3693160"/>
            <a:ext cx="914400" cy="914400"/>
          </a:xfrm>
          <a:prstGeom prst="rect">
            <a:avLst/>
          </a:prstGeom>
          <a:noFill/>
        </p:spPr>
        <p:txBody>
          <a:bodyPr wrap="none" lIns="0" tIns="0" rIns="0" bIns="0" rtlCol="0">
            <a:noAutofit/>
          </a:bodyPr>
          <a:lstStyle/>
          <a:p>
            <a:pPr marL="179705" indent="-179705" algn="l">
              <a:lnSpc>
                <a:spcPct val="110000"/>
              </a:lnSpc>
              <a:spcAft>
                <a:spcPts val="400"/>
              </a:spcAft>
              <a:buClr>
                <a:schemeClr val="accent2"/>
              </a:buClr>
              <a:buFont typeface="Arial" panose="020B0604020202020204" pitchFamily="34" charset="0"/>
              <a:buChar char="−"/>
            </a:pPr>
            <a:endParaRPr lang="zh-CN" altLang="en-US" sz="1600" dirty="0" err="1"/>
          </a:p>
        </p:txBody>
      </p:sp>
      <p:sp>
        <p:nvSpPr>
          <p:cNvPr id="32" name="Fußzeilenplatzhalter 2"/>
          <p:cNvSpPr>
            <a:spLocks noGrp="1"/>
          </p:cNvSpPr>
          <p:nvPr>
            <p:ph type="ftr" sz="quarter" idx="10"/>
          </p:nvPr>
        </p:nvSpPr>
        <p:spPr>
          <a:xfrm>
            <a:off x="683928" y="4986311"/>
            <a:ext cx="5256000" cy="108100"/>
          </a:xfrm>
        </p:spPr>
        <p:txBody>
          <a:bodyPr/>
          <a:lstStyle/>
          <a:p>
            <a:pPr algn="l">
              <a:buClrTx/>
              <a:buSzTx/>
              <a:buFontTx/>
            </a:pPr>
            <a:r>
              <a:rPr lang="en-US" altLang="de-DE" dirty="0">
                <a:sym typeface="+mn-ea"/>
              </a:rPr>
              <a:t>MQK Introduction of Products</a:t>
            </a:r>
            <a:endParaRPr lang="de-DE" dirty="0"/>
          </a:p>
        </p:txBody>
      </p:sp>
      <p:pic>
        <p:nvPicPr>
          <p:cNvPr id="12" name="图片 11"/>
          <p:cNvPicPr>
            <a:picLocks noChangeAspect="1"/>
          </p:cNvPicPr>
          <p:nvPr>
            <p:custDataLst>
              <p:tags r:id="rId5"/>
            </p:custDataLst>
          </p:nvPr>
        </p:nvPicPr>
        <p:blipFill>
          <a:blip r:embed="rId10" cstate="print"/>
          <a:stretch>
            <a:fillRect/>
          </a:stretch>
        </p:blipFill>
        <p:spPr>
          <a:xfrm>
            <a:off x="2771775" y="1782445"/>
            <a:ext cx="2540000" cy="304736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24</a:t>
            </a:fld>
            <a:endParaRPr lang="de-DE" dirty="0"/>
          </a:p>
        </p:txBody>
      </p:sp>
      <p:sp>
        <p:nvSpPr>
          <p:cNvPr id="4" name="Titel 3"/>
          <p:cNvSpPr>
            <a:spLocks noGrp="1"/>
          </p:cNvSpPr>
          <p:nvPr>
            <p:ph type="title"/>
          </p:nvPr>
        </p:nvSpPr>
        <p:spPr/>
        <p:txBody>
          <a:bodyPr/>
          <a:lstStyle/>
          <a:p>
            <a:r>
              <a:rPr lang="en-US" altLang="de-DE" dirty="0"/>
              <a:t>MiMA </a:t>
            </a:r>
            <a:r>
              <a:rPr lang="en-US" altLang="de-DE" dirty="0">
                <a:sym typeface="+mn-ea"/>
              </a:rPr>
              <a:t>MQK30</a:t>
            </a:r>
            <a:endParaRPr lang="en-US" altLang="de-DE" dirty="0"/>
          </a:p>
        </p:txBody>
      </p:sp>
      <p:sp>
        <p:nvSpPr>
          <p:cNvPr id="5" name="Textplatzhalter 4"/>
          <p:cNvSpPr>
            <a:spLocks noGrp="1"/>
          </p:cNvSpPr>
          <p:nvPr>
            <p:ph type="body" sz="quarter" idx="17"/>
          </p:nvPr>
        </p:nvSpPr>
        <p:spPr/>
        <p:txBody>
          <a:bodyPr/>
          <a:lstStyle/>
          <a:p>
            <a:r>
              <a:rPr lang="zh-CN" altLang="en-US" dirty="0">
                <a:ea typeface="宋体" panose="02010600030101010101" pitchFamily="2" charset="-122"/>
              </a:rPr>
              <a:t>Product Features-Powerful</a:t>
            </a:r>
          </a:p>
        </p:txBody>
      </p:sp>
      <p:graphicFrame>
        <p:nvGraphicFramePr>
          <p:cNvPr id="7" name="Inhaltsplatzhalter 6"/>
          <p:cNvGraphicFramePr/>
          <p:nvPr>
            <p:custDataLst>
              <p:tags r:id="rId1"/>
            </p:custDataLst>
          </p:nvPr>
        </p:nvGraphicFramePr>
        <p:xfrm>
          <a:off x="1691680" y="1133968"/>
          <a:ext cx="7128470" cy="2327280"/>
        </p:xfrm>
        <a:graphic>
          <a:graphicData uri="http://schemas.openxmlformats.org/drawingml/2006/table">
            <a:tbl>
              <a:tblPr firstRow="1" bandRow="1">
                <a:tableStyleId>{21E4AEA4-8DFA-4A89-87EB-49C32662AFE0}</a:tableStyleId>
              </a:tblPr>
              <a:tblGrid>
                <a:gridCol w="3384376">
                  <a:extLst>
                    <a:ext uri="{9D8B030D-6E8A-4147-A177-3AD203B41FA5}">
                      <a16:colId xmlns:a16="http://schemas.microsoft.com/office/drawing/2014/main" val="20000"/>
                    </a:ext>
                  </a:extLst>
                </a:gridCol>
                <a:gridCol w="360040">
                  <a:extLst>
                    <a:ext uri="{9D8B030D-6E8A-4147-A177-3AD203B41FA5}">
                      <a16:colId xmlns:a16="http://schemas.microsoft.com/office/drawing/2014/main" val="20001"/>
                    </a:ext>
                  </a:extLst>
                </a:gridCol>
                <a:gridCol w="3384054">
                  <a:extLst>
                    <a:ext uri="{9D8B030D-6E8A-4147-A177-3AD203B41FA5}">
                      <a16:colId xmlns:a16="http://schemas.microsoft.com/office/drawing/2014/main" val="20002"/>
                    </a:ext>
                  </a:extLst>
                </a:gridCol>
              </a:tblGrid>
              <a:tr h="324000">
                <a:tc>
                  <a:txBody>
                    <a:bodyPr/>
                    <a:lstStyle/>
                    <a:p>
                      <a:pPr algn="l"/>
                      <a:r>
                        <a:rPr lang="zh-CN" altLang="de-DE" sz="1600" b="1" noProof="1">
                          <a:solidFill>
                            <a:schemeClr val="tx1"/>
                          </a:solidFill>
                          <a:latin typeface="+mn-lt"/>
                          <a:ea typeface="宋体" panose="02010600030101010101" pitchFamily="2" charset="-122"/>
                        </a:rPr>
                        <a:t>Product Features</a:t>
                      </a:r>
                    </a:p>
                  </a:txBody>
                  <a:tcPr marL="72000" marR="72000" marT="36000" marB="36000"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2400" b="1" noProof="1">
                          <a:solidFill>
                            <a:schemeClr val="tx2"/>
                          </a:solidFill>
                          <a:latin typeface="Arial" panose="020B0604020202020204" pitchFamily="34" charset="0"/>
                          <a:cs typeface="Arial" panose="020B0604020202020204" pitchFamily="34" charset="0"/>
                          <a:sym typeface="Wingdings 3" panose="05040102010807070707" pitchFamily="18" charset="2"/>
                        </a:rPr>
                        <a:t></a:t>
                      </a:r>
                      <a:endParaRPr lang="de-DE" sz="2400" b="1" noProof="1">
                        <a:solidFill>
                          <a:schemeClr val="tx2"/>
                        </a:solidFill>
                        <a:latin typeface="+mn-lt"/>
                      </a:endParaRPr>
                    </a:p>
                  </a:txBody>
                  <a:tcPr marL="72000" marR="72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de-DE" sz="1600" b="1" noProof="1">
                          <a:solidFill>
                            <a:schemeClr val="tx1"/>
                          </a:solidFill>
                          <a:latin typeface="+mn-lt"/>
                          <a:ea typeface="宋体" panose="02010600030101010101" pitchFamily="2" charset="-122"/>
                        </a:rPr>
                        <a:t>Customer Benefits</a:t>
                      </a:r>
                    </a:p>
                  </a:txBody>
                  <a:tcPr marL="72000" marR="72000" marT="36000" marB="36000"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7205">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de-DE" sz="1100" b="0" kern="1200" dirty="0">
                          <a:solidFill>
                            <a:schemeClr val="tx1"/>
                          </a:solidFill>
                          <a:latin typeface="+mn-lt"/>
                        </a:rPr>
                        <a:t>AC Maintenance-Free Drive System</a:t>
                      </a:r>
                    </a:p>
                  </a:txBody>
                  <a:tcPr marL="72000" marR="36000" marT="34293" marB="72000" horzOverflow="overflow">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eaLnBrk="1">
                        <a:lnSpc>
                          <a:spcPct val="100000"/>
                        </a:lnSpc>
                      </a:pPr>
                      <a:endParaRPr lang="en-US" sz="1100" b="0" i="0" noProof="0" dirty="0">
                        <a:solidFill>
                          <a:schemeClr val="tx1"/>
                        </a:solidFill>
                        <a:latin typeface="+mn-lt"/>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sz="1100">
                          <a:solidFill>
                            <a:schemeClr val="tx1"/>
                          </a:solidFill>
                          <a:sym typeface="+mn-ea"/>
                        </a:rPr>
                        <a:t>Strong power, long </a:t>
                      </a:r>
                      <a:r>
                        <a:rPr lang="en-US" sz="1100">
                          <a:solidFill>
                            <a:schemeClr val="tx1"/>
                          </a:solidFill>
                          <a:sym typeface="+mn-ea"/>
                        </a:rPr>
                        <a:t>work </a:t>
                      </a:r>
                      <a:r>
                        <a:rPr sz="1100">
                          <a:solidFill>
                            <a:schemeClr val="tx1"/>
                          </a:solidFill>
                          <a:sym typeface="+mn-ea"/>
                        </a:rPr>
                        <a:t>life and low energy consumption</a:t>
                      </a:r>
                    </a:p>
                  </a:txBody>
                  <a:tcPr marL="72000" marR="36000" marT="34293" marB="72000" horzOverflow="overflow">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495935">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de-DE" sz="1100" kern="1200" dirty="0"/>
                        <a:t>Curtis </a:t>
                      </a:r>
                      <a:r>
                        <a:rPr lang="en-US" altLang="de-DE" sz="1100" kern="1200" dirty="0"/>
                        <a:t>Brand </a:t>
                      </a:r>
                      <a:r>
                        <a:rPr lang="de-DE" sz="1100" kern="1200" dirty="0"/>
                        <a:t>Controller</a:t>
                      </a:r>
                    </a:p>
                  </a:txBody>
                  <a:tcPr marL="72000" marR="36000" marT="34293" marB="7200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eaLnBrk="1">
                        <a:lnSpc>
                          <a:spcPct val="100000"/>
                        </a:lnSpc>
                      </a:pPr>
                      <a:endParaRPr lang="en-US" sz="1100" b="0" i="0" kern="1200" noProof="0" dirty="0">
                        <a:solidFill>
                          <a:schemeClr val="tx1"/>
                        </a:solidFill>
                        <a:latin typeface="+mn-lt"/>
                        <a:ea typeface="+mn-ea"/>
                        <a:cs typeface="+mn-cs"/>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pPr>
                      <a:r>
                        <a:rPr lang="de-DE" sz="1100" kern="1200" dirty="0">
                          <a:solidFill>
                            <a:schemeClr val="tx1"/>
                          </a:solidFill>
                          <a:latin typeface="Arial" panose="020B0604020202020204"/>
                        </a:rPr>
                        <a:t>Powerful, stable performance, intelligent self-diagnosis, less failure rate</a:t>
                      </a:r>
                    </a:p>
                  </a:txBody>
                  <a:tcPr marL="72000" marR="36000" marT="34293" marB="7200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00380">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pPr>
                      <a:r>
                        <a:rPr lang="de-DE" sz="1100" dirty="0">
                          <a:solidFill>
                            <a:schemeClr val="tx1"/>
                          </a:solidFill>
                          <a:latin typeface="Arial" panose="020B0604020202020204" pitchFamily="34" charset="0"/>
                          <a:ea typeface="Geneva" charset="0"/>
                          <a:cs typeface="Arial" panose="020B0604020202020204" pitchFamily="34" charset="0"/>
                          <a:sym typeface="+mn-ea"/>
                        </a:rPr>
                        <a:t>High-precision</a:t>
                      </a:r>
                      <a:r>
                        <a:rPr lang="en-US" sz="1100" kern="1200" dirty="0"/>
                        <a:t> </a:t>
                      </a:r>
                      <a:r>
                        <a:rPr lang="en-US" altLang="de-DE" sz="1100" kern="1200" dirty="0"/>
                        <a:t>Mast</a:t>
                      </a:r>
                    </a:p>
                  </a:txBody>
                  <a:tcPr marL="72000" marR="36000" marT="34293" marB="7200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eaLnBrk="1">
                        <a:lnSpc>
                          <a:spcPct val="100000"/>
                        </a:lnSpc>
                      </a:pPr>
                      <a:endParaRPr lang="en-US" sz="1100" b="0" i="0" kern="1200" noProof="0" dirty="0">
                        <a:solidFill>
                          <a:schemeClr val="tx1"/>
                        </a:solidFill>
                        <a:latin typeface="+mn-lt"/>
                        <a:ea typeface="+mn-ea"/>
                        <a:cs typeface="+mn-cs"/>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pPr>
                      <a:r>
                        <a:rPr lang="de-DE" sz="1100" kern="1200" dirty="0">
                          <a:solidFill>
                            <a:schemeClr val="tx1"/>
                          </a:solidFill>
                          <a:latin typeface="Arial" panose="020B0604020202020204" pitchFamily="34" charset="0"/>
                          <a:ea typeface="Geneva" charset="0"/>
                          <a:cs typeface="Arial" panose="020B0604020202020204" pitchFamily="34" charset="0"/>
                        </a:rPr>
                        <a:t>High-precision </a:t>
                      </a:r>
                      <a:r>
                        <a:rPr lang="en-US" altLang="de-DE" sz="1100" kern="1200" dirty="0">
                          <a:solidFill>
                            <a:schemeClr val="tx1"/>
                          </a:solidFill>
                          <a:latin typeface="Arial" panose="020B0604020202020204" pitchFamily="34" charset="0"/>
                          <a:ea typeface="Geneva" charset="0"/>
                          <a:cs typeface="Arial" panose="020B0604020202020204" pitchFamily="34" charset="0"/>
                        </a:rPr>
                        <a:t>mast</a:t>
                      </a:r>
                      <a:r>
                        <a:rPr lang="de-DE" sz="1100" kern="1200" dirty="0">
                          <a:solidFill>
                            <a:schemeClr val="tx1"/>
                          </a:solidFill>
                          <a:latin typeface="Arial" panose="020B0604020202020204" pitchFamily="34" charset="0"/>
                          <a:ea typeface="Geneva" charset="0"/>
                          <a:cs typeface="Arial" panose="020B0604020202020204" pitchFamily="34" charset="0"/>
                        </a:rPr>
                        <a:t> with excellent capacity for ultra-high loads.</a:t>
                      </a:r>
                    </a:p>
                  </a:txBody>
                  <a:tcPr marL="72000" marR="36000" marT="34293" marB="7200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468000">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en-US" altLang="zh-CN" sz="1100" b="0" baseline="0" noProof="1">
                          <a:solidFill>
                            <a:schemeClr val="tx1"/>
                          </a:solidFill>
                          <a:ea typeface="宋体" panose="02010600030101010101" pitchFamily="2" charset="-122"/>
                        </a:rPr>
                        <a:t>Large </a:t>
                      </a:r>
                      <a:r>
                        <a:rPr lang="zh-CN" altLang="en-GB" sz="1100" b="0" baseline="0" noProof="1">
                          <a:solidFill>
                            <a:schemeClr val="tx1"/>
                          </a:solidFill>
                          <a:ea typeface="宋体" panose="02010600030101010101" pitchFamily="2" charset="-122"/>
                        </a:rPr>
                        <a:t>capacity </a:t>
                      </a:r>
                      <a:r>
                        <a:rPr lang="en-US" altLang="zh-CN" sz="1100" b="0" baseline="0" noProof="1">
                          <a:solidFill>
                            <a:schemeClr val="tx1"/>
                          </a:solidFill>
                          <a:ea typeface="宋体" panose="02010600030101010101" pitchFamily="2" charset="-122"/>
                        </a:rPr>
                        <a:t>L</a:t>
                      </a:r>
                      <a:r>
                        <a:rPr lang="zh-CN" altLang="en-GB" sz="1100" b="0" baseline="0" noProof="1">
                          <a:solidFill>
                            <a:schemeClr val="tx1"/>
                          </a:solidFill>
                          <a:ea typeface="宋体" panose="02010600030101010101" pitchFamily="2" charset="-122"/>
                        </a:rPr>
                        <a:t>ithium </a:t>
                      </a:r>
                      <a:r>
                        <a:rPr lang="en-US" altLang="zh-CN" sz="1100" b="0" baseline="0" noProof="1">
                          <a:solidFill>
                            <a:schemeClr val="tx1"/>
                          </a:solidFill>
                          <a:ea typeface="宋体" panose="02010600030101010101" pitchFamily="2" charset="-122"/>
                        </a:rPr>
                        <a:t>B</a:t>
                      </a:r>
                      <a:r>
                        <a:rPr lang="zh-CN" altLang="en-GB" sz="1100" b="0" baseline="0" noProof="1">
                          <a:solidFill>
                            <a:schemeClr val="tx1"/>
                          </a:solidFill>
                          <a:ea typeface="宋体" panose="02010600030101010101" pitchFamily="2" charset="-122"/>
                        </a:rPr>
                        <a:t>attery</a:t>
                      </a: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eaLnBrk="1">
                        <a:lnSpc>
                          <a:spcPct val="100000"/>
                        </a:lnSpc>
                      </a:pPr>
                      <a:endParaRPr lang="en-US" sz="1100" b="0" i="0" kern="1200" noProof="0" dirty="0">
                        <a:solidFill>
                          <a:schemeClr val="tx1"/>
                        </a:solidFill>
                        <a:latin typeface="+mn-lt"/>
                        <a:ea typeface="+mn-ea"/>
                        <a:cs typeface="+mn-cs"/>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zh-CN" altLang="de-DE" sz="1100" kern="1200" dirty="0">
                          <a:solidFill>
                            <a:schemeClr val="tx1"/>
                          </a:solidFill>
                          <a:latin typeface="Arial" panose="020B0604020202020204" pitchFamily="34" charset="0"/>
                          <a:ea typeface="宋体" panose="02010600030101010101" pitchFamily="2" charset="-122"/>
                          <a:cs typeface="Arial" panose="020B0604020202020204" pitchFamily="34" charset="0"/>
                        </a:rPr>
                        <a:t>Strong power meet</a:t>
                      </a:r>
                      <a:r>
                        <a:rPr lang="en-US" altLang="zh-CN" sz="1100" kern="1200" dirty="0">
                          <a:solidFill>
                            <a:schemeClr val="tx1"/>
                          </a:solidFill>
                          <a:latin typeface="Arial" panose="020B0604020202020204" pitchFamily="34" charset="0"/>
                          <a:ea typeface="宋体" panose="02010600030101010101" pitchFamily="2" charset="-122"/>
                          <a:cs typeface="Arial" panose="020B0604020202020204" pitchFamily="34" charset="0"/>
                        </a:rPr>
                        <a:t>s</a:t>
                      </a:r>
                      <a:r>
                        <a:rPr lang="zh-CN" altLang="de-DE" sz="1100" kern="1200" dirty="0">
                          <a:solidFill>
                            <a:schemeClr val="tx1"/>
                          </a:solidFill>
                          <a:latin typeface="Arial" panose="020B0604020202020204" pitchFamily="34" charset="0"/>
                          <a:ea typeface="宋体" panose="02010600030101010101" pitchFamily="2" charset="-122"/>
                          <a:cs typeface="Arial" panose="020B0604020202020204" pitchFamily="34" charset="0"/>
                        </a:rPr>
                        <a:t> the needs of different working conditions</a:t>
                      </a: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0" name="Freihandform: Form 3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rgbClr val="CBC9C8"/>
          </a:solidFill>
          <a:ln w="9525" cap="flat">
            <a:noFill/>
            <a:prstDash val="solid"/>
            <a:miter/>
          </a:ln>
        </p:spPr>
        <p:txBody>
          <a:bodyPr rtlCol="0" anchor="ctr"/>
          <a:lstStyle/>
          <a:p>
            <a:endParaRPr lang="de-DE"/>
          </a:p>
        </p:txBody>
      </p:sp>
      <p:grpSp>
        <p:nvGrpSpPr>
          <p:cNvPr id="3" name="Gruppieren 40"/>
          <p:cNvGrpSpPr/>
          <p:nvPr/>
        </p:nvGrpSpPr>
        <p:grpSpPr bwMode="gray">
          <a:xfrm>
            <a:off x="734555" y="2715998"/>
            <a:ext cx="185946" cy="262512"/>
            <a:chOff x="4577309" y="2482691"/>
            <a:chExt cx="485775" cy="685800"/>
          </a:xfrm>
          <a:solidFill>
            <a:schemeClr val="accent4"/>
          </a:solidFill>
        </p:grpSpPr>
        <p:sp>
          <p:nvSpPr>
            <p:cNvPr id="42" name="Freihandform: Form 4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43" name="Freihandform: Form 4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44" name="Freihandform: Form 4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48" name="Rechteck 21"/>
          <p:cNvSpPr/>
          <p:nvPr>
            <p:custDataLst>
              <p:tags r:id="rId2"/>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9" name="Freihandform: Form 8"/>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a:p>
        </p:txBody>
      </p:sp>
      <p:grpSp>
        <p:nvGrpSpPr>
          <p:cNvPr id="6" name="Gruppieren 9"/>
          <p:cNvGrpSpPr/>
          <p:nvPr/>
        </p:nvGrpSpPr>
        <p:grpSpPr bwMode="gray">
          <a:xfrm>
            <a:off x="712042" y="3482140"/>
            <a:ext cx="195790" cy="239177"/>
            <a:chOff x="4549686" y="3699033"/>
            <a:chExt cx="511492" cy="624840"/>
          </a:xfrm>
          <a:solidFill>
            <a:schemeClr val="accent4"/>
          </a:solidFill>
        </p:grpSpPr>
        <p:sp>
          <p:nvSpPr>
            <p:cNvPr id="11" name="Freihandform: Form 10"/>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12" name="Freihandform: Form 11"/>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13" name="Freihandform: Form 12"/>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49" name="Rechteck 21"/>
          <p:cNvSpPr/>
          <p:nvPr>
            <p:custDataLst>
              <p:tags r:id="rId3"/>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45" name="Freihandform: Form 44"/>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chemeClr val="bg2">
              <a:lumMod val="90000"/>
            </a:schemeClr>
          </a:solidFill>
          <a:ln w="9525" cap="flat">
            <a:noFill/>
            <a:prstDash val="solid"/>
            <a:miter/>
          </a:ln>
        </p:spPr>
        <p:txBody>
          <a:bodyPr rtlCol="0" anchor="ctr"/>
          <a:lstStyle/>
          <a:p>
            <a:endParaRPr lang="de-DE"/>
          </a:p>
        </p:txBody>
      </p:sp>
      <p:sp>
        <p:nvSpPr>
          <p:cNvPr id="51" name="Freihandform: Form 50"/>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rgbClr val="F86A16"/>
          </a:solidFill>
          <a:ln w="9525" cap="flat">
            <a:noFill/>
            <a:prstDash val="solid"/>
            <a:miter/>
          </a:ln>
        </p:spPr>
        <p:txBody>
          <a:bodyPr rtlCol="0" anchor="ctr"/>
          <a:lstStyle/>
          <a:p>
            <a:endParaRPr lang="de-DE"/>
          </a:p>
        </p:txBody>
      </p:sp>
      <p:sp>
        <p:nvSpPr>
          <p:cNvPr id="52" name="Rechteck 21"/>
          <p:cNvSpPr/>
          <p:nvPr>
            <p:custDataLst>
              <p:tags r:id="rId4"/>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53" name="Freihandform: Form 52"/>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F86A16"/>
          </a:solidFill>
          <a:ln w="9525" cap="flat">
            <a:noFill/>
            <a:prstDash val="solid"/>
            <a:miter/>
          </a:ln>
        </p:spPr>
        <p:txBody>
          <a:bodyPr rtlCol="0" anchor="ctr"/>
          <a:lstStyle/>
          <a:p>
            <a:endParaRPr lang="de-DE"/>
          </a:p>
        </p:txBody>
      </p:sp>
      <p:grpSp>
        <p:nvGrpSpPr>
          <p:cNvPr id="8" name="Gruppieren 53"/>
          <p:cNvGrpSpPr/>
          <p:nvPr/>
        </p:nvGrpSpPr>
        <p:grpSpPr bwMode="gray">
          <a:xfrm>
            <a:off x="736302" y="1205979"/>
            <a:ext cx="178654" cy="265064"/>
            <a:chOff x="2521923" y="2474118"/>
            <a:chExt cx="466725" cy="692468"/>
          </a:xfrm>
          <a:solidFill>
            <a:schemeClr val="accent4"/>
          </a:solidFill>
        </p:grpSpPr>
        <p:sp>
          <p:nvSpPr>
            <p:cNvPr id="55" name="Freihandform: Form 54"/>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56" name="Freihandform: Form 55"/>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57" name="Freihandform: Form 56"/>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58" name="Freihandform: Form 57"/>
            <p:cNvSpPr/>
            <p:nvPr>
              <p:custDataLst>
                <p:tags r:id="rId6"/>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59" name="Rechteck 21"/>
          <p:cNvSpPr/>
          <p:nvPr>
            <p:custDataLst>
              <p:tags r:id="rId5"/>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46" name="Rechteck 45">
            <a:hlinkClick r:id="rId9"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29" name="Fußzeilenplatzhalter 2"/>
          <p:cNvSpPr>
            <a:spLocks noGrp="1"/>
          </p:cNvSpPr>
          <p:nvPr>
            <p:ph type="ftr" sz="quarter" idx="10"/>
          </p:nvPr>
        </p:nvSpPr>
        <p:spPr>
          <a:xfrm>
            <a:off x="683928" y="4986311"/>
            <a:ext cx="5256000" cy="108100"/>
          </a:xfrm>
        </p:spPr>
        <p:txBody>
          <a:bodyPr/>
          <a:lstStyle/>
          <a:p>
            <a:pPr algn="l">
              <a:buClrTx/>
              <a:buSzTx/>
              <a:buFontTx/>
            </a:pPr>
            <a:r>
              <a:rPr lang="en-US" altLang="de-DE" dirty="0">
                <a:sym typeface="+mn-ea"/>
              </a:rPr>
              <a:t>MQK Introduction of Products</a:t>
            </a:r>
            <a:endParaRPr lang="de-DE"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25</a:t>
            </a:fld>
            <a:endParaRPr lang="de-DE" dirty="0"/>
          </a:p>
        </p:txBody>
      </p:sp>
      <p:sp>
        <p:nvSpPr>
          <p:cNvPr id="4" name="Titel 3"/>
          <p:cNvSpPr>
            <a:spLocks noGrp="1"/>
          </p:cNvSpPr>
          <p:nvPr>
            <p:ph type="title"/>
          </p:nvPr>
        </p:nvSpPr>
        <p:spPr/>
        <p:txBody>
          <a:bodyPr/>
          <a:lstStyle/>
          <a:p>
            <a:r>
              <a:rPr lang="en-US" altLang="de-DE" dirty="0">
                <a:sym typeface="+mn-ea"/>
              </a:rPr>
              <a:t>MQK30</a:t>
            </a:r>
            <a:endParaRPr lang="en-US" altLang="de-DE" dirty="0"/>
          </a:p>
        </p:txBody>
      </p:sp>
      <p:sp>
        <p:nvSpPr>
          <p:cNvPr id="5" name="Textplatzhalter 4"/>
          <p:cNvSpPr>
            <a:spLocks noGrp="1"/>
          </p:cNvSpPr>
          <p:nvPr>
            <p:ph type="body" sz="quarter" idx="17"/>
          </p:nvPr>
        </p:nvSpPr>
        <p:spPr/>
        <p:txBody>
          <a:bodyPr/>
          <a:lstStyle/>
          <a:p>
            <a:r>
              <a:rPr lang="zh-CN" altLang="en-GB" dirty="0">
                <a:solidFill>
                  <a:schemeClr val="tx1"/>
                </a:solidFill>
                <a:ea typeface="宋体" panose="02010600030101010101" pitchFamily="2" charset="-122"/>
              </a:rPr>
              <a:t>AC Maintenance-Free Drive System</a:t>
            </a:r>
          </a:p>
        </p:txBody>
      </p:sp>
      <p:sp>
        <p:nvSpPr>
          <p:cNvPr id="8" name="Textplatzhalter 2"/>
          <p:cNvSpPr txBox="1"/>
          <p:nvPr/>
        </p:nvSpPr>
        <p:spPr bwMode="gray">
          <a:xfrm>
            <a:off x="1403350" y="1135380"/>
            <a:ext cx="7344410" cy="1318260"/>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r>
              <a:rPr lang="de-DE" b="0"/>
              <a:t>The </a:t>
            </a:r>
            <a:r>
              <a:rPr lang="en-US" altLang="de-DE" b="0"/>
              <a:t>full</a:t>
            </a:r>
            <a:r>
              <a:rPr lang="de-DE" b="0"/>
              <a:t>-AC system design with AC brushless motor is highly efficient and energy-saving, which meets the requirements of many operations under heavy working conditions.</a:t>
            </a:r>
            <a:endParaRPr lang="zh-CN" altLang="de-DE" b="0">
              <a:ea typeface="宋体" panose="02010600030101010101" pitchFamily="2" charset="-122"/>
            </a:endParaRPr>
          </a:p>
        </p:txBody>
      </p:sp>
      <p:sp>
        <p:nvSpPr>
          <p:cNvPr id="20" name="Freihandform: Form 1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rgbClr val="CBC9C8"/>
          </a:solidFill>
          <a:ln w="9525" cap="flat">
            <a:noFill/>
            <a:prstDash val="solid"/>
            <a:miter/>
          </a:ln>
        </p:spPr>
        <p:txBody>
          <a:bodyPr rtlCol="0" anchor="ctr"/>
          <a:lstStyle/>
          <a:p>
            <a:endParaRPr lang="de-DE"/>
          </a:p>
        </p:txBody>
      </p:sp>
      <p:grpSp>
        <p:nvGrpSpPr>
          <p:cNvPr id="9" name="Gruppieren 20"/>
          <p:cNvGrpSpPr/>
          <p:nvPr/>
        </p:nvGrpSpPr>
        <p:grpSpPr bwMode="gray">
          <a:xfrm>
            <a:off x="734555" y="2715998"/>
            <a:ext cx="185946" cy="262512"/>
            <a:chOff x="4577309" y="2482691"/>
            <a:chExt cx="485775" cy="685800"/>
          </a:xfrm>
          <a:solidFill>
            <a:schemeClr val="accent4"/>
          </a:solidFill>
        </p:grpSpPr>
        <p:sp>
          <p:nvSpPr>
            <p:cNvPr id="22" name="Freihandform: Form 2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23" name="Freihandform: Form 2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24" name="Freihandform: Form 2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25" name="Rechteck 21"/>
          <p:cNvSpPr/>
          <p:nvPr>
            <p:custDataLst>
              <p:tags r:id="rId1"/>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26" name="Freihandform: Form 25"/>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a:p>
        </p:txBody>
      </p:sp>
      <p:grpSp>
        <p:nvGrpSpPr>
          <p:cNvPr id="10" name="Gruppieren 26"/>
          <p:cNvGrpSpPr/>
          <p:nvPr/>
        </p:nvGrpSpPr>
        <p:grpSpPr bwMode="gray">
          <a:xfrm>
            <a:off x="712042" y="3482140"/>
            <a:ext cx="195790" cy="239177"/>
            <a:chOff x="4549686" y="3699033"/>
            <a:chExt cx="511492" cy="624840"/>
          </a:xfrm>
          <a:solidFill>
            <a:schemeClr val="accent4"/>
          </a:solidFill>
        </p:grpSpPr>
        <p:sp>
          <p:nvSpPr>
            <p:cNvPr id="28" name="Freihandform: Form 27"/>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29" name="Freihandform: Form 28"/>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30" name="Freihandform: Form 29"/>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31" name="Rechteck 21"/>
          <p:cNvSpPr/>
          <p:nvPr>
            <p:custDataLst>
              <p:tags r:id="rId2"/>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57" name="Freihandform: Form 56"/>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chemeClr val="bg2">
              <a:lumMod val="90000"/>
            </a:schemeClr>
          </a:solidFill>
          <a:ln w="9525" cap="flat">
            <a:noFill/>
            <a:prstDash val="solid"/>
            <a:miter/>
          </a:ln>
        </p:spPr>
        <p:txBody>
          <a:bodyPr rtlCol="0" anchor="ctr"/>
          <a:lstStyle/>
          <a:p>
            <a:endParaRPr lang="de-DE"/>
          </a:p>
        </p:txBody>
      </p:sp>
      <p:sp>
        <p:nvSpPr>
          <p:cNvPr id="58" name="Freihandform: Form 57"/>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rgbClr val="F86A16"/>
          </a:solidFill>
          <a:ln w="9525" cap="flat">
            <a:noFill/>
            <a:prstDash val="solid"/>
            <a:miter/>
          </a:ln>
        </p:spPr>
        <p:txBody>
          <a:bodyPr rtlCol="0" anchor="ctr"/>
          <a:lstStyle/>
          <a:p>
            <a:endParaRPr lang="de-DE"/>
          </a:p>
        </p:txBody>
      </p:sp>
      <p:sp>
        <p:nvSpPr>
          <p:cNvPr id="59" name="Rechteck 21"/>
          <p:cNvSpPr/>
          <p:nvPr>
            <p:custDataLst>
              <p:tags r:id="rId3"/>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60" name="Freihandform: Form 59"/>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F86A16"/>
          </a:solidFill>
          <a:ln w="9525" cap="flat">
            <a:noFill/>
            <a:prstDash val="solid"/>
            <a:miter/>
          </a:ln>
        </p:spPr>
        <p:txBody>
          <a:bodyPr rtlCol="0" anchor="ctr"/>
          <a:lstStyle/>
          <a:p>
            <a:endParaRPr lang="de-DE"/>
          </a:p>
        </p:txBody>
      </p:sp>
      <p:grpSp>
        <p:nvGrpSpPr>
          <p:cNvPr id="11" name="Gruppieren 60"/>
          <p:cNvGrpSpPr/>
          <p:nvPr/>
        </p:nvGrpSpPr>
        <p:grpSpPr bwMode="gray">
          <a:xfrm>
            <a:off x="736302" y="1205979"/>
            <a:ext cx="178654" cy="265064"/>
            <a:chOff x="2521923" y="2474118"/>
            <a:chExt cx="466725" cy="692468"/>
          </a:xfrm>
          <a:solidFill>
            <a:schemeClr val="accent4"/>
          </a:solidFill>
        </p:grpSpPr>
        <p:sp>
          <p:nvSpPr>
            <p:cNvPr id="62" name="Freihandform: Form 61"/>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63" name="Freihandform: Form 62"/>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64" name="Freihandform: Form 63"/>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65" name="Freihandform: Form 64"/>
            <p:cNvSpPr/>
            <p:nvPr>
              <p:custDataLst>
                <p:tags r:id="rId6"/>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66" name="Rechteck 21"/>
          <p:cNvSpPr/>
          <p:nvPr>
            <p:custDataLst>
              <p:tags r:id="rId4"/>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47" name="Rechteck 46">
            <a:hlinkClick r:id="rId9"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6" name="文本框 5"/>
          <p:cNvSpPr txBox="1"/>
          <p:nvPr/>
        </p:nvSpPr>
        <p:spPr>
          <a:xfrm>
            <a:off x="6810375" y="5038725"/>
            <a:ext cx="914400" cy="914400"/>
          </a:xfrm>
          <a:prstGeom prst="rect">
            <a:avLst/>
          </a:prstGeom>
          <a:noFill/>
        </p:spPr>
        <p:txBody>
          <a:bodyPr wrap="none" lIns="0" tIns="0" rIns="0" bIns="0" rtlCol="0">
            <a:noAutofit/>
          </a:bodyPr>
          <a:lstStyle/>
          <a:p>
            <a:pPr marL="179705" indent="-179705" algn="l">
              <a:lnSpc>
                <a:spcPct val="110000"/>
              </a:lnSpc>
              <a:spcAft>
                <a:spcPts val="400"/>
              </a:spcAft>
              <a:buClr>
                <a:schemeClr val="accent2"/>
              </a:buClr>
              <a:buFont typeface="Arial" panose="020B0604020202020204" pitchFamily="34" charset="0"/>
              <a:buChar char="−"/>
            </a:pPr>
            <a:endParaRPr lang="zh-CN" altLang="en-US" sz="1600" dirty="0" err="1"/>
          </a:p>
        </p:txBody>
      </p:sp>
      <p:sp>
        <p:nvSpPr>
          <p:cNvPr id="32" name="Fußzeilenplatzhalter 2"/>
          <p:cNvSpPr>
            <a:spLocks noGrp="1"/>
          </p:cNvSpPr>
          <p:nvPr>
            <p:ph type="ftr" sz="quarter" idx="10"/>
          </p:nvPr>
        </p:nvSpPr>
        <p:spPr>
          <a:xfrm>
            <a:off x="683928" y="4986311"/>
            <a:ext cx="5256000" cy="108100"/>
          </a:xfrm>
        </p:spPr>
        <p:txBody>
          <a:bodyPr/>
          <a:lstStyle/>
          <a:p>
            <a:pPr algn="l">
              <a:buClrTx/>
              <a:buSzTx/>
              <a:buFontTx/>
            </a:pPr>
            <a:r>
              <a:rPr lang="en-US" altLang="de-DE" dirty="0">
                <a:sym typeface="+mn-ea"/>
              </a:rPr>
              <a:t>MQK Introduction of Products</a:t>
            </a:r>
            <a:endParaRPr lang="de-DE" dirty="0"/>
          </a:p>
        </p:txBody>
      </p:sp>
      <p:pic>
        <p:nvPicPr>
          <p:cNvPr id="12" name="图片 11"/>
          <p:cNvPicPr>
            <a:picLocks noChangeAspect="1"/>
          </p:cNvPicPr>
          <p:nvPr>
            <p:custDataLst>
              <p:tags r:id="rId5"/>
            </p:custDataLst>
          </p:nvPr>
        </p:nvPicPr>
        <p:blipFill>
          <a:blip r:embed="rId10"/>
          <a:stretch>
            <a:fillRect/>
          </a:stretch>
        </p:blipFill>
        <p:spPr>
          <a:xfrm>
            <a:off x="2988310" y="1815465"/>
            <a:ext cx="2371725" cy="317055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26</a:t>
            </a:fld>
            <a:endParaRPr lang="de-DE" dirty="0"/>
          </a:p>
        </p:txBody>
      </p:sp>
      <p:sp>
        <p:nvSpPr>
          <p:cNvPr id="4" name="Titel 3"/>
          <p:cNvSpPr>
            <a:spLocks noGrp="1"/>
          </p:cNvSpPr>
          <p:nvPr>
            <p:ph type="title"/>
          </p:nvPr>
        </p:nvSpPr>
        <p:spPr/>
        <p:txBody>
          <a:bodyPr/>
          <a:lstStyle/>
          <a:p>
            <a:r>
              <a:rPr lang="en-US" altLang="de-DE" dirty="0">
                <a:sym typeface="+mn-ea"/>
              </a:rPr>
              <a:t>MQK30</a:t>
            </a:r>
            <a:endParaRPr lang="en-US" altLang="de-DE" dirty="0"/>
          </a:p>
        </p:txBody>
      </p:sp>
      <p:sp>
        <p:nvSpPr>
          <p:cNvPr id="5" name="Textplatzhalter 4"/>
          <p:cNvSpPr>
            <a:spLocks noGrp="1"/>
          </p:cNvSpPr>
          <p:nvPr>
            <p:ph type="body" sz="quarter" idx="17"/>
          </p:nvPr>
        </p:nvSpPr>
        <p:spPr/>
        <p:txBody>
          <a:bodyPr/>
          <a:lstStyle/>
          <a:p>
            <a:r>
              <a:rPr lang="en-US" altLang="de-DE" dirty="0"/>
              <a:t>CURTIS Brand Controllers</a:t>
            </a:r>
          </a:p>
        </p:txBody>
      </p:sp>
      <p:sp>
        <p:nvSpPr>
          <p:cNvPr id="8" name="Textplatzhalter 2"/>
          <p:cNvSpPr txBox="1"/>
          <p:nvPr/>
        </p:nvSpPr>
        <p:spPr bwMode="gray">
          <a:xfrm>
            <a:off x="1691640" y="1024255"/>
            <a:ext cx="6817995" cy="143065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r>
              <a:rPr lang="zh-CN" altLang="en-US" b="0" dirty="0">
                <a:ea typeface="宋体" panose="02010600030101010101" pitchFamily="2" charset="-122"/>
              </a:rPr>
              <a:t>Adopt advanced CURTIS </a:t>
            </a:r>
            <a:r>
              <a:rPr lang="en-US" altLang="zh-CN" b="0" dirty="0">
                <a:ea typeface="宋体" panose="02010600030101010101" pitchFamily="2" charset="-122"/>
              </a:rPr>
              <a:t>brand </a:t>
            </a:r>
            <a:r>
              <a:rPr lang="zh-CN" altLang="en-US" b="0" dirty="0">
                <a:ea typeface="宋体" panose="02010600030101010101" pitchFamily="2" charset="-122"/>
              </a:rPr>
              <a:t>controller, powerful, stable performance, intelligent self-diagnosis, less failure rate</a:t>
            </a:r>
          </a:p>
        </p:txBody>
      </p:sp>
      <p:sp>
        <p:nvSpPr>
          <p:cNvPr id="20" name="Freihandform: Form 1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rgbClr val="CBC9C8"/>
          </a:solidFill>
          <a:ln w="9525" cap="flat">
            <a:noFill/>
            <a:prstDash val="solid"/>
            <a:miter/>
          </a:ln>
        </p:spPr>
        <p:txBody>
          <a:bodyPr rtlCol="0" anchor="ctr"/>
          <a:lstStyle/>
          <a:p>
            <a:endParaRPr lang="de-DE"/>
          </a:p>
        </p:txBody>
      </p:sp>
      <p:grpSp>
        <p:nvGrpSpPr>
          <p:cNvPr id="6" name="Gruppieren 20"/>
          <p:cNvGrpSpPr/>
          <p:nvPr/>
        </p:nvGrpSpPr>
        <p:grpSpPr bwMode="gray">
          <a:xfrm>
            <a:off x="734555" y="2715998"/>
            <a:ext cx="185946" cy="262512"/>
            <a:chOff x="4577309" y="2482691"/>
            <a:chExt cx="485775" cy="685800"/>
          </a:xfrm>
          <a:solidFill>
            <a:schemeClr val="accent4"/>
          </a:solidFill>
        </p:grpSpPr>
        <p:sp>
          <p:nvSpPr>
            <p:cNvPr id="22" name="Freihandform: Form 2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23" name="Freihandform: Form 2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24" name="Freihandform: Form 2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25" name="Rechteck 21"/>
          <p:cNvSpPr/>
          <p:nvPr>
            <p:custDataLst>
              <p:tags r:id="rId1"/>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26" name="Freihandform: Form 25"/>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a:p>
        </p:txBody>
      </p:sp>
      <p:grpSp>
        <p:nvGrpSpPr>
          <p:cNvPr id="7" name="Gruppieren 26"/>
          <p:cNvGrpSpPr/>
          <p:nvPr/>
        </p:nvGrpSpPr>
        <p:grpSpPr bwMode="gray">
          <a:xfrm>
            <a:off x="712042" y="3482140"/>
            <a:ext cx="195790" cy="239177"/>
            <a:chOff x="4549686" y="3699033"/>
            <a:chExt cx="511492" cy="624840"/>
          </a:xfrm>
          <a:solidFill>
            <a:schemeClr val="accent4"/>
          </a:solidFill>
        </p:grpSpPr>
        <p:sp>
          <p:nvSpPr>
            <p:cNvPr id="28" name="Freihandform: Form 27"/>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29" name="Freihandform: Form 28"/>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30" name="Freihandform: Form 29"/>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31" name="Rechteck 21"/>
          <p:cNvSpPr/>
          <p:nvPr>
            <p:custDataLst>
              <p:tags r:id="rId2"/>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57" name="Freihandform: Form 56"/>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chemeClr val="bg2">
              <a:lumMod val="90000"/>
            </a:schemeClr>
          </a:solidFill>
          <a:ln w="9525" cap="flat">
            <a:noFill/>
            <a:prstDash val="solid"/>
            <a:miter/>
          </a:ln>
        </p:spPr>
        <p:txBody>
          <a:bodyPr rtlCol="0" anchor="ctr"/>
          <a:lstStyle/>
          <a:p>
            <a:endParaRPr lang="de-DE"/>
          </a:p>
        </p:txBody>
      </p:sp>
      <p:sp>
        <p:nvSpPr>
          <p:cNvPr id="58" name="Freihandform: Form 57"/>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rgbClr val="F86A16"/>
          </a:solidFill>
          <a:ln w="9525" cap="flat">
            <a:noFill/>
            <a:prstDash val="solid"/>
            <a:miter/>
          </a:ln>
        </p:spPr>
        <p:txBody>
          <a:bodyPr rtlCol="0" anchor="ctr"/>
          <a:lstStyle/>
          <a:p>
            <a:endParaRPr lang="de-DE"/>
          </a:p>
        </p:txBody>
      </p:sp>
      <p:sp>
        <p:nvSpPr>
          <p:cNvPr id="59" name="Rechteck 21"/>
          <p:cNvSpPr/>
          <p:nvPr>
            <p:custDataLst>
              <p:tags r:id="rId3"/>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60" name="Freihandform: Form 59"/>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F86A16"/>
          </a:solidFill>
          <a:ln w="9525" cap="flat">
            <a:noFill/>
            <a:prstDash val="solid"/>
            <a:miter/>
          </a:ln>
        </p:spPr>
        <p:txBody>
          <a:bodyPr rtlCol="0" anchor="ctr"/>
          <a:lstStyle/>
          <a:p>
            <a:endParaRPr lang="de-DE"/>
          </a:p>
        </p:txBody>
      </p:sp>
      <p:grpSp>
        <p:nvGrpSpPr>
          <p:cNvPr id="9" name="Gruppieren 60"/>
          <p:cNvGrpSpPr/>
          <p:nvPr/>
        </p:nvGrpSpPr>
        <p:grpSpPr bwMode="gray">
          <a:xfrm>
            <a:off x="736302" y="1205979"/>
            <a:ext cx="178654" cy="265064"/>
            <a:chOff x="2521923" y="2474118"/>
            <a:chExt cx="466725" cy="692468"/>
          </a:xfrm>
          <a:solidFill>
            <a:schemeClr val="accent4"/>
          </a:solidFill>
        </p:grpSpPr>
        <p:sp>
          <p:nvSpPr>
            <p:cNvPr id="62" name="Freihandform: Form 61"/>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63" name="Freihandform: Form 62"/>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64" name="Freihandform: Form 63"/>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65" name="Freihandform: Form 64"/>
            <p:cNvSpPr/>
            <p:nvPr>
              <p:custDataLst>
                <p:tags r:id="rId6"/>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66" name="Rechteck 21"/>
          <p:cNvSpPr/>
          <p:nvPr>
            <p:custDataLst>
              <p:tags r:id="rId4"/>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47" name="Rechteck 46">
            <a:hlinkClick r:id="rId9"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32" name="Fußzeilenplatzhalter 2"/>
          <p:cNvSpPr>
            <a:spLocks noGrp="1"/>
          </p:cNvSpPr>
          <p:nvPr>
            <p:ph type="ftr" sz="quarter" idx="10"/>
          </p:nvPr>
        </p:nvSpPr>
        <p:spPr>
          <a:xfrm>
            <a:off x="683928" y="4986311"/>
            <a:ext cx="5256000" cy="108100"/>
          </a:xfrm>
        </p:spPr>
        <p:txBody>
          <a:bodyPr/>
          <a:lstStyle/>
          <a:p>
            <a:r>
              <a:rPr lang="en-US" altLang="de-DE" dirty="0">
                <a:sym typeface="+mn-ea"/>
              </a:rPr>
              <a:t>MQK Introduction of Products</a:t>
            </a:r>
            <a:endParaRPr lang="de-DE" dirty="0"/>
          </a:p>
        </p:txBody>
      </p:sp>
      <p:pic>
        <p:nvPicPr>
          <p:cNvPr id="10" name="图片 9"/>
          <p:cNvPicPr>
            <a:picLocks noChangeAspect="1"/>
          </p:cNvPicPr>
          <p:nvPr>
            <p:custDataLst>
              <p:tags r:id="rId5"/>
            </p:custDataLst>
          </p:nvPr>
        </p:nvPicPr>
        <p:blipFill>
          <a:blip r:embed="rId10"/>
          <a:stretch>
            <a:fillRect/>
          </a:stretch>
        </p:blipFill>
        <p:spPr>
          <a:xfrm>
            <a:off x="2915920" y="1710055"/>
            <a:ext cx="2686050" cy="298386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27</a:t>
            </a:fld>
            <a:endParaRPr lang="de-DE" dirty="0"/>
          </a:p>
        </p:txBody>
      </p:sp>
      <p:sp>
        <p:nvSpPr>
          <p:cNvPr id="4" name="Titel 3"/>
          <p:cNvSpPr>
            <a:spLocks noGrp="1"/>
          </p:cNvSpPr>
          <p:nvPr>
            <p:ph type="title"/>
          </p:nvPr>
        </p:nvSpPr>
        <p:spPr/>
        <p:txBody>
          <a:bodyPr/>
          <a:lstStyle/>
          <a:p>
            <a:r>
              <a:rPr lang="en-US" altLang="de-DE" dirty="0">
                <a:sym typeface="+mn-ea"/>
              </a:rPr>
              <a:t>MQK30</a:t>
            </a:r>
            <a:endParaRPr lang="en-US" altLang="de-DE" dirty="0"/>
          </a:p>
        </p:txBody>
      </p:sp>
      <p:sp>
        <p:nvSpPr>
          <p:cNvPr id="5" name="Textplatzhalter 4"/>
          <p:cNvSpPr>
            <a:spLocks noGrp="1"/>
          </p:cNvSpPr>
          <p:nvPr>
            <p:ph type="body" sz="quarter" idx="17"/>
          </p:nvPr>
        </p:nvSpPr>
        <p:spPr/>
        <p:txBody>
          <a:bodyPr/>
          <a:lstStyle/>
          <a:p>
            <a:r>
              <a:rPr lang="de-DE" dirty="0">
                <a:solidFill>
                  <a:schemeClr val="tx1"/>
                </a:solidFill>
                <a:latin typeface="Arial" panose="020B0604020202020204" pitchFamily="34" charset="0"/>
                <a:ea typeface="Geneva" charset="0"/>
                <a:cs typeface="Arial" panose="020B0604020202020204" pitchFamily="34" charset="0"/>
                <a:sym typeface="+mn-ea"/>
              </a:rPr>
              <a:t>High-precision</a:t>
            </a:r>
            <a:r>
              <a:rPr lang="en-US" dirty="0">
                <a:sym typeface="+mn-ea"/>
              </a:rPr>
              <a:t> </a:t>
            </a:r>
            <a:r>
              <a:rPr lang="en-US" altLang="de-DE" dirty="0">
                <a:sym typeface="+mn-ea"/>
              </a:rPr>
              <a:t>Mast</a:t>
            </a:r>
            <a:endParaRPr lang="en-US" altLang="de-DE" kern="1200" dirty="0"/>
          </a:p>
          <a:p>
            <a:endParaRPr lang="en-US" altLang="zh-CN" dirty="0">
              <a:ea typeface="宋体" panose="02010600030101010101" pitchFamily="2" charset="-122"/>
            </a:endParaRPr>
          </a:p>
        </p:txBody>
      </p:sp>
      <p:sp>
        <p:nvSpPr>
          <p:cNvPr id="8" name="Textplatzhalter 2"/>
          <p:cNvSpPr txBox="1"/>
          <p:nvPr/>
        </p:nvSpPr>
        <p:spPr bwMode="gray">
          <a:xfrm>
            <a:off x="1691640" y="1133924"/>
            <a:ext cx="3383781" cy="3600447"/>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lvl="1"/>
            <a:r>
              <a:rPr lang="zh-CN" altLang="en-US" dirty="0">
                <a:ea typeface="宋体" panose="02010600030101010101" pitchFamily="2" charset="-122"/>
              </a:rPr>
              <a:t>Adoption of high-precision </a:t>
            </a:r>
            <a:r>
              <a:rPr lang="en-US" altLang="zh-CN" dirty="0">
                <a:ea typeface="宋体" panose="02010600030101010101" pitchFamily="2" charset="-122"/>
              </a:rPr>
              <a:t>mast</a:t>
            </a:r>
            <a:r>
              <a:rPr lang="zh-CN" altLang="en-US" dirty="0">
                <a:ea typeface="宋体" panose="02010600030101010101" pitchFamily="2" charset="-122"/>
              </a:rPr>
              <a:t> system, the ability is excellent at ultra-high loads</a:t>
            </a:r>
          </a:p>
        </p:txBody>
      </p:sp>
      <p:sp>
        <p:nvSpPr>
          <p:cNvPr id="20" name="Freihandform: Form 1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rgbClr val="CBC9C8"/>
          </a:solidFill>
          <a:ln w="9525" cap="flat">
            <a:noFill/>
            <a:prstDash val="solid"/>
            <a:miter/>
          </a:ln>
        </p:spPr>
        <p:txBody>
          <a:bodyPr rtlCol="0" anchor="ctr"/>
          <a:lstStyle/>
          <a:p>
            <a:endParaRPr lang="de-DE"/>
          </a:p>
        </p:txBody>
      </p:sp>
      <p:grpSp>
        <p:nvGrpSpPr>
          <p:cNvPr id="3" name="Gruppieren 20"/>
          <p:cNvGrpSpPr/>
          <p:nvPr/>
        </p:nvGrpSpPr>
        <p:grpSpPr bwMode="gray">
          <a:xfrm>
            <a:off x="734555" y="2715998"/>
            <a:ext cx="185946" cy="262512"/>
            <a:chOff x="4577309" y="2482691"/>
            <a:chExt cx="485775" cy="685800"/>
          </a:xfrm>
          <a:solidFill>
            <a:schemeClr val="accent4"/>
          </a:solidFill>
        </p:grpSpPr>
        <p:sp>
          <p:nvSpPr>
            <p:cNvPr id="22" name="Freihandform: Form 2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23" name="Freihandform: Form 2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24" name="Freihandform: Form 2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25" name="Rechteck 21"/>
          <p:cNvSpPr/>
          <p:nvPr>
            <p:custDataLst>
              <p:tags r:id="rId1"/>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26" name="Freihandform: Form 25"/>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a:p>
        </p:txBody>
      </p:sp>
      <p:grpSp>
        <p:nvGrpSpPr>
          <p:cNvPr id="6" name="Gruppieren 26"/>
          <p:cNvGrpSpPr/>
          <p:nvPr/>
        </p:nvGrpSpPr>
        <p:grpSpPr bwMode="gray">
          <a:xfrm>
            <a:off x="712042" y="3482140"/>
            <a:ext cx="195790" cy="239177"/>
            <a:chOff x="4549686" y="3699033"/>
            <a:chExt cx="511492" cy="624840"/>
          </a:xfrm>
          <a:solidFill>
            <a:schemeClr val="accent4"/>
          </a:solidFill>
        </p:grpSpPr>
        <p:sp>
          <p:nvSpPr>
            <p:cNvPr id="28" name="Freihandform: Form 27"/>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29" name="Freihandform: Form 28"/>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30" name="Freihandform: Form 29"/>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31" name="Rechteck 21"/>
          <p:cNvSpPr/>
          <p:nvPr>
            <p:custDataLst>
              <p:tags r:id="rId2"/>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57" name="Freihandform: Form 56"/>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chemeClr val="bg2">
              <a:lumMod val="90000"/>
            </a:schemeClr>
          </a:solidFill>
          <a:ln w="9525" cap="flat">
            <a:noFill/>
            <a:prstDash val="solid"/>
            <a:miter/>
          </a:ln>
        </p:spPr>
        <p:txBody>
          <a:bodyPr rtlCol="0" anchor="ctr"/>
          <a:lstStyle/>
          <a:p>
            <a:endParaRPr lang="de-DE"/>
          </a:p>
        </p:txBody>
      </p:sp>
      <p:sp>
        <p:nvSpPr>
          <p:cNvPr id="58" name="Freihandform: Form 57"/>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rgbClr val="F86A16"/>
          </a:solidFill>
          <a:ln w="9525" cap="flat">
            <a:noFill/>
            <a:prstDash val="solid"/>
            <a:miter/>
          </a:ln>
        </p:spPr>
        <p:txBody>
          <a:bodyPr rtlCol="0" anchor="ctr"/>
          <a:lstStyle/>
          <a:p>
            <a:endParaRPr lang="de-DE"/>
          </a:p>
        </p:txBody>
      </p:sp>
      <p:sp>
        <p:nvSpPr>
          <p:cNvPr id="59" name="Rechteck 21"/>
          <p:cNvSpPr/>
          <p:nvPr>
            <p:custDataLst>
              <p:tags r:id="rId3"/>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60" name="Freihandform: Form 59"/>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F86A16"/>
          </a:solidFill>
          <a:ln w="9525" cap="flat">
            <a:noFill/>
            <a:prstDash val="solid"/>
            <a:miter/>
          </a:ln>
        </p:spPr>
        <p:txBody>
          <a:bodyPr rtlCol="0" anchor="ctr"/>
          <a:lstStyle/>
          <a:p>
            <a:endParaRPr lang="de-DE"/>
          </a:p>
        </p:txBody>
      </p:sp>
      <p:grpSp>
        <p:nvGrpSpPr>
          <p:cNvPr id="9" name="Gruppieren 60"/>
          <p:cNvGrpSpPr/>
          <p:nvPr/>
        </p:nvGrpSpPr>
        <p:grpSpPr bwMode="gray">
          <a:xfrm>
            <a:off x="736302" y="1205979"/>
            <a:ext cx="178654" cy="265064"/>
            <a:chOff x="2521923" y="2474118"/>
            <a:chExt cx="466725" cy="692468"/>
          </a:xfrm>
          <a:solidFill>
            <a:schemeClr val="accent4"/>
          </a:solidFill>
        </p:grpSpPr>
        <p:sp>
          <p:nvSpPr>
            <p:cNvPr id="62" name="Freihandform: Form 61"/>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63" name="Freihandform: Form 62"/>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64" name="Freihandform: Form 63"/>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65" name="Freihandform: Form 64"/>
            <p:cNvSpPr/>
            <p:nvPr>
              <p:custDataLst>
                <p:tags r:id="rId6"/>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66" name="Rechteck 21"/>
          <p:cNvSpPr/>
          <p:nvPr>
            <p:custDataLst>
              <p:tags r:id="rId4"/>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47" name="Rechteck 46">
            <a:hlinkClick r:id="rId9"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32" name="Fußzeilenplatzhalter 2"/>
          <p:cNvSpPr>
            <a:spLocks noGrp="1"/>
          </p:cNvSpPr>
          <p:nvPr>
            <p:ph type="ftr" sz="quarter" idx="10"/>
          </p:nvPr>
        </p:nvSpPr>
        <p:spPr>
          <a:xfrm>
            <a:off x="683928" y="4986311"/>
            <a:ext cx="5256000" cy="108100"/>
          </a:xfrm>
        </p:spPr>
        <p:txBody>
          <a:bodyPr/>
          <a:lstStyle/>
          <a:p>
            <a:pPr algn="l">
              <a:buClrTx/>
              <a:buSzTx/>
              <a:buFontTx/>
            </a:pPr>
            <a:r>
              <a:rPr lang="en-US" altLang="de-DE" dirty="0">
                <a:sym typeface="+mn-ea"/>
              </a:rPr>
              <a:t>MQK Introduction of Products</a:t>
            </a:r>
            <a:endParaRPr lang="en-US" altLang="de-DE" dirty="0"/>
          </a:p>
        </p:txBody>
      </p:sp>
      <p:pic>
        <p:nvPicPr>
          <p:cNvPr id="10" name="图片 9"/>
          <p:cNvPicPr>
            <a:picLocks noChangeAspect="1"/>
          </p:cNvPicPr>
          <p:nvPr>
            <p:custDataLst>
              <p:tags r:id="rId5"/>
            </p:custDataLst>
          </p:nvPr>
        </p:nvPicPr>
        <p:blipFill>
          <a:blip r:embed="rId10"/>
          <a:stretch>
            <a:fillRect/>
          </a:stretch>
        </p:blipFill>
        <p:spPr>
          <a:xfrm>
            <a:off x="5833110" y="203200"/>
            <a:ext cx="2721610" cy="442976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altLang="de-DE" dirty="0">
                <a:sym typeface="+mn-ea"/>
              </a:rPr>
              <a:t>MQK30</a:t>
            </a:r>
            <a:endParaRPr lang="en-US" altLang="de-DE" dirty="0"/>
          </a:p>
        </p:txBody>
      </p:sp>
      <p:sp>
        <p:nvSpPr>
          <p:cNvPr id="5" name="Textplatzhalter 4"/>
          <p:cNvSpPr>
            <a:spLocks noGrp="1"/>
          </p:cNvSpPr>
          <p:nvPr>
            <p:ph type="body" sz="quarter" idx="17"/>
          </p:nvPr>
        </p:nvSpPr>
        <p:spPr>
          <a:xfrm>
            <a:off x="323528" y="701923"/>
            <a:ext cx="6840000" cy="216000"/>
          </a:xfrm>
        </p:spPr>
        <p:txBody>
          <a:bodyPr/>
          <a:lstStyle/>
          <a:p>
            <a:r>
              <a:rPr lang="en-US" altLang="zh-CN" dirty="0">
                <a:ea typeface="宋体" panose="02010600030101010101" pitchFamily="2" charset="-122"/>
              </a:rPr>
              <a:t>Large</a:t>
            </a:r>
            <a:r>
              <a:rPr lang="zh-CN" altLang="de-DE" dirty="0">
                <a:ea typeface="宋体" panose="02010600030101010101" pitchFamily="2" charset="-122"/>
              </a:rPr>
              <a:t> Capacity Battery</a:t>
            </a:r>
          </a:p>
        </p:txBody>
      </p:sp>
      <p:sp>
        <p:nvSpPr>
          <p:cNvPr id="8" name="Textplatzhalter 2"/>
          <p:cNvSpPr txBox="1"/>
          <p:nvPr/>
        </p:nvSpPr>
        <p:spPr bwMode="gray">
          <a:xfrm>
            <a:off x="1657985" y="1135380"/>
            <a:ext cx="3451860" cy="196913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lvl="1"/>
            <a:r>
              <a:rPr dirty="0">
                <a:ea typeface="宋体" panose="02010600030101010101" pitchFamily="2" charset="-122"/>
              </a:rPr>
              <a:t>Standard 48V460AH lithium battery, maintenance-free, convenient charging, </a:t>
            </a:r>
            <a:r>
              <a:rPr lang="en-US" dirty="0">
                <a:ea typeface="宋体" panose="02010600030101010101" pitchFamily="2" charset="-122"/>
              </a:rPr>
              <a:t>full charger just need </a:t>
            </a:r>
            <a:r>
              <a:rPr dirty="0">
                <a:ea typeface="宋体" panose="02010600030101010101" pitchFamily="2" charset="-122"/>
              </a:rPr>
              <a:t>2-3 hours, safe and reliable, long cycle life, to meet the needs of different working conditions</a:t>
            </a:r>
          </a:p>
        </p:txBody>
      </p:sp>
      <p:sp>
        <p:nvSpPr>
          <p:cNvPr id="20" name="Freihandform: Form 1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rgbClr val="CBC9C8"/>
          </a:solidFill>
          <a:ln w="9525" cap="flat">
            <a:noFill/>
            <a:prstDash val="solid"/>
            <a:miter/>
          </a:ln>
        </p:spPr>
        <p:txBody>
          <a:bodyPr rtlCol="0" anchor="ctr"/>
          <a:lstStyle/>
          <a:p>
            <a:endParaRPr lang="de-DE"/>
          </a:p>
        </p:txBody>
      </p:sp>
      <p:grpSp>
        <p:nvGrpSpPr>
          <p:cNvPr id="3" name="Gruppieren 20"/>
          <p:cNvGrpSpPr/>
          <p:nvPr/>
        </p:nvGrpSpPr>
        <p:grpSpPr bwMode="gray">
          <a:xfrm>
            <a:off x="734555" y="2715998"/>
            <a:ext cx="185946" cy="262512"/>
            <a:chOff x="4577309" y="2482691"/>
            <a:chExt cx="485775" cy="685800"/>
          </a:xfrm>
          <a:solidFill>
            <a:schemeClr val="accent4"/>
          </a:solidFill>
        </p:grpSpPr>
        <p:sp>
          <p:nvSpPr>
            <p:cNvPr id="22" name="Freihandform: Form 2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23" name="Freihandform: Form 2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24" name="Freihandform: Form 2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25" name="Rechteck 21"/>
          <p:cNvSpPr/>
          <p:nvPr>
            <p:custDataLst>
              <p:tags r:id="rId1"/>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26" name="Freihandform: Form 25"/>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a:p>
        </p:txBody>
      </p:sp>
      <p:grpSp>
        <p:nvGrpSpPr>
          <p:cNvPr id="7" name="Gruppieren 26"/>
          <p:cNvGrpSpPr/>
          <p:nvPr/>
        </p:nvGrpSpPr>
        <p:grpSpPr bwMode="gray">
          <a:xfrm>
            <a:off x="712042" y="3482140"/>
            <a:ext cx="195790" cy="239177"/>
            <a:chOff x="4549686" y="3699033"/>
            <a:chExt cx="511492" cy="624840"/>
          </a:xfrm>
          <a:solidFill>
            <a:schemeClr val="accent4"/>
          </a:solidFill>
        </p:grpSpPr>
        <p:sp>
          <p:nvSpPr>
            <p:cNvPr id="28" name="Freihandform: Form 27"/>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29" name="Freihandform: Form 28"/>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30" name="Freihandform: Form 29"/>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31" name="Rechteck 21"/>
          <p:cNvSpPr/>
          <p:nvPr>
            <p:custDataLst>
              <p:tags r:id="rId2"/>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57" name="Freihandform: Form 56"/>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chemeClr val="bg2">
              <a:lumMod val="90000"/>
            </a:schemeClr>
          </a:solidFill>
          <a:ln w="9525" cap="flat">
            <a:noFill/>
            <a:prstDash val="solid"/>
            <a:miter/>
          </a:ln>
        </p:spPr>
        <p:txBody>
          <a:bodyPr rtlCol="0" anchor="ctr"/>
          <a:lstStyle/>
          <a:p>
            <a:endParaRPr lang="de-DE"/>
          </a:p>
        </p:txBody>
      </p:sp>
      <p:sp>
        <p:nvSpPr>
          <p:cNvPr id="58" name="Freihandform: Form 57"/>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rgbClr val="F86A16"/>
          </a:solidFill>
          <a:ln w="9525" cap="flat">
            <a:noFill/>
            <a:prstDash val="solid"/>
            <a:miter/>
          </a:ln>
        </p:spPr>
        <p:txBody>
          <a:bodyPr rtlCol="0" anchor="ctr"/>
          <a:lstStyle/>
          <a:p>
            <a:endParaRPr lang="de-DE"/>
          </a:p>
        </p:txBody>
      </p:sp>
      <p:sp>
        <p:nvSpPr>
          <p:cNvPr id="59" name="Rechteck 21"/>
          <p:cNvSpPr/>
          <p:nvPr>
            <p:custDataLst>
              <p:tags r:id="rId3"/>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60" name="Freihandform: Form 59"/>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F86A16"/>
          </a:solidFill>
          <a:ln w="9525" cap="flat">
            <a:noFill/>
            <a:prstDash val="solid"/>
            <a:miter/>
          </a:ln>
        </p:spPr>
        <p:txBody>
          <a:bodyPr rtlCol="0" anchor="ctr"/>
          <a:lstStyle/>
          <a:p>
            <a:endParaRPr lang="de-DE"/>
          </a:p>
        </p:txBody>
      </p:sp>
      <p:grpSp>
        <p:nvGrpSpPr>
          <p:cNvPr id="9" name="Gruppieren 60"/>
          <p:cNvGrpSpPr/>
          <p:nvPr/>
        </p:nvGrpSpPr>
        <p:grpSpPr bwMode="gray">
          <a:xfrm>
            <a:off x="736302" y="1205979"/>
            <a:ext cx="178654" cy="265064"/>
            <a:chOff x="2521923" y="2474118"/>
            <a:chExt cx="466725" cy="692468"/>
          </a:xfrm>
          <a:solidFill>
            <a:schemeClr val="accent4"/>
          </a:solidFill>
        </p:grpSpPr>
        <p:sp>
          <p:nvSpPr>
            <p:cNvPr id="62" name="Freihandform: Form 61"/>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63" name="Freihandform: Form 62"/>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64" name="Freihandform: Form 63"/>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65" name="Freihandform: Form 64"/>
            <p:cNvSpPr/>
            <p:nvPr>
              <p:custDataLst>
                <p:tags r:id="rId5"/>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66" name="Rechteck 21"/>
          <p:cNvSpPr/>
          <p:nvPr>
            <p:custDataLst>
              <p:tags r:id="rId4"/>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47" name="Rechteck 46">
            <a:hlinkClick r:id="rId8"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pic>
        <p:nvPicPr>
          <p:cNvPr id="6" name="图片 5"/>
          <p:cNvPicPr>
            <a:picLocks noChangeAspect="1"/>
          </p:cNvPicPr>
          <p:nvPr/>
        </p:nvPicPr>
        <p:blipFill>
          <a:blip r:embed="rId9"/>
          <a:stretch>
            <a:fillRect/>
          </a:stretch>
        </p:blipFill>
        <p:spPr>
          <a:xfrm>
            <a:off x="4735830" y="2574290"/>
            <a:ext cx="3658235" cy="2235835"/>
          </a:xfrm>
          <a:prstGeom prst="rect">
            <a:avLst/>
          </a:prstGeom>
        </p:spPr>
      </p:pic>
      <p:sp>
        <p:nvSpPr>
          <p:cNvPr id="32" name="Fußzeilenplatzhalter 2"/>
          <p:cNvSpPr>
            <a:spLocks noGrp="1"/>
          </p:cNvSpPr>
          <p:nvPr>
            <p:ph type="ftr" sz="quarter" idx="10"/>
          </p:nvPr>
        </p:nvSpPr>
        <p:spPr>
          <a:xfrm>
            <a:off x="683928" y="4986311"/>
            <a:ext cx="5256000" cy="108100"/>
          </a:xfrm>
        </p:spPr>
        <p:txBody>
          <a:bodyPr/>
          <a:lstStyle/>
          <a:p>
            <a:r>
              <a:rPr lang="en-US" altLang="de-DE" dirty="0">
                <a:sym typeface="+mn-ea"/>
              </a:rPr>
              <a:t>MQK Introduction of Products</a:t>
            </a:r>
            <a:endParaRPr lang="de-DE" dirty="0"/>
          </a:p>
        </p:txBody>
      </p:sp>
      <p:sp>
        <p:nvSpPr>
          <p:cNvPr id="33" name="Foliennummernplatzhalter 1"/>
          <p:cNvSpPr>
            <a:spLocks noGrp="1"/>
          </p:cNvSpPr>
          <p:nvPr>
            <p:ph type="sldNum" sz="quarter" idx="11"/>
          </p:nvPr>
        </p:nvSpPr>
        <p:spPr>
          <a:xfrm>
            <a:off x="323528" y="4986311"/>
            <a:ext cx="288000" cy="108100"/>
          </a:xfrm>
        </p:spPr>
        <p:txBody>
          <a:bodyPr/>
          <a:lstStyle/>
          <a:p>
            <a:fld id="{8FF9B0DE-3FEB-4AA0-B465-B80EF7C1333D}" type="slidenum">
              <a:rPr lang="de-DE" smtClean="0"/>
              <a:t>28</a:t>
            </a:fld>
            <a:endParaRPr lang="de-DE"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29</a:t>
            </a:fld>
            <a:endParaRPr lang="de-DE" dirty="0"/>
          </a:p>
        </p:txBody>
      </p:sp>
      <p:sp>
        <p:nvSpPr>
          <p:cNvPr id="4" name="Titel 3"/>
          <p:cNvSpPr>
            <a:spLocks noGrp="1"/>
          </p:cNvSpPr>
          <p:nvPr>
            <p:ph type="title"/>
          </p:nvPr>
        </p:nvSpPr>
        <p:spPr/>
        <p:txBody>
          <a:bodyPr/>
          <a:lstStyle/>
          <a:p>
            <a:r>
              <a:rPr lang="en-US" altLang="de-DE" dirty="0"/>
              <a:t>MiMA </a:t>
            </a:r>
            <a:r>
              <a:rPr lang="en-US" altLang="de-DE" dirty="0">
                <a:sym typeface="+mn-ea"/>
              </a:rPr>
              <a:t>MQK30</a:t>
            </a:r>
            <a:endParaRPr lang="en-US" altLang="de-DE" dirty="0"/>
          </a:p>
        </p:txBody>
      </p:sp>
      <p:sp>
        <p:nvSpPr>
          <p:cNvPr id="5" name="Textplatzhalter 4"/>
          <p:cNvSpPr>
            <a:spLocks noGrp="1"/>
          </p:cNvSpPr>
          <p:nvPr>
            <p:ph type="body" sz="quarter" idx="17"/>
          </p:nvPr>
        </p:nvSpPr>
        <p:spPr/>
        <p:txBody>
          <a:bodyPr/>
          <a:lstStyle/>
          <a:p>
            <a:r>
              <a:rPr lang="zh-CN" altLang="en-US" dirty="0">
                <a:ea typeface="宋体" panose="02010600030101010101" pitchFamily="2" charset="-122"/>
              </a:rPr>
              <a:t>Product Features-</a:t>
            </a:r>
            <a:r>
              <a:rPr lang="en-US" altLang="zh-CN" dirty="0">
                <a:ea typeface="宋体" panose="02010600030101010101" pitchFamily="2" charset="-122"/>
              </a:rPr>
              <a:t>Safe</a:t>
            </a:r>
          </a:p>
        </p:txBody>
      </p:sp>
      <p:graphicFrame>
        <p:nvGraphicFramePr>
          <p:cNvPr id="7" name="Inhaltsplatzhalter 6"/>
          <p:cNvGraphicFramePr/>
          <p:nvPr>
            <p:custDataLst>
              <p:tags r:id="rId1"/>
            </p:custDataLst>
          </p:nvPr>
        </p:nvGraphicFramePr>
        <p:xfrm>
          <a:off x="1691680" y="1133968"/>
          <a:ext cx="7128470" cy="2997952"/>
        </p:xfrm>
        <a:graphic>
          <a:graphicData uri="http://schemas.openxmlformats.org/drawingml/2006/table">
            <a:tbl>
              <a:tblPr firstRow="1" bandRow="1">
                <a:tableStyleId>{21E4AEA4-8DFA-4A89-87EB-49C32662AFE0}</a:tableStyleId>
              </a:tblPr>
              <a:tblGrid>
                <a:gridCol w="3384376">
                  <a:extLst>
                    <a:ext uri="{9D8B030D-6E8A-4147-A177-3AD203B41FA5}">
                      <a16:colId xmlns:a16="http://schemas.microsoft.com/office/drawing/2014/main" val="20000"/>
                    </a:ext>
                  </a:extLst>
                </a:gridCol>
                <a:gridCol w="360040">
                  <a:extLst>
                    <a:ext uri="{9D8B030D-6E8A-4147-A177-3AD203B41FA5}">
                      <a16:colId xmlns:a16="http://schemas.microsoft.com/office/drawing/2014/main" val="20001"/>
                    </a:ext>
                  </a:extLst>
                </a:gridCol>
                <a:gridCol w="3384054">
                  <a:extLst>
                    <a:ext uri="{9D8B030D-6E8A-4147-A177-3AD203B41FA5}">
                      <a16:colId xmlns:a16="http://schemas.microsoft.com/office/drawing/2014/main" val="20002"/>
                    </a:ext>
                  </a:extLst>
                </a:gridCol>
              </a:tblGrid>
              <a:tr h="324000">
                <a:tc>
                  <a:txBody>
                    <a:bodyPr/>
                    <a:lstStyle/>
                    <a:p>
                      <a:pPr algn="l"/>
                      <a:r>
                        <a:rPr lang="zh-CN" altLang="de-DE" sz="1600" b="1" noProof="1">
                          <a:solidFill>
                            <a:schemeClr val="tx1"/>
                          </a:solidFill>
                          <a:latin typeface="+mn-lt"/>
                          <a:ea typeface="宋体" panose="02010600030101010101" pitchFamily="2" charset="-122"/>
                        </a:rPr>
                        <a:t>Product Features</a:t>
                      </a:r>
                    </a:p>
                  </a:txBody>
                  <a:tcPr marL="72000" marR="72000" marT="36000" marB="36000"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2400" b="1" noProof="1">
                          <a:solidFill>
                            <a:schemeClr val="tx2"/>
                          </a:solidFill>
                          <a:latin typeface="Arial" panose="020B0604020202020204" pitchFamily="34" charset="0"/>
                          <a:cs typeface="Arial" panose="020B0604020202020204" pitchFamily="34" charset="0"/>
                          <a:sym typeface="Wingdings 3" panose="05040102010807070707" pitchFamily="18" charset="2"/>
                        </a:rPr>
                        <a:t></a:t>
                      </a:r>
                      <a:endParaRPr lang="de-DE" sz="2400" b="1" noProof="1">
                        <a:solidFill>
                          <a:schemeClr val="tx2"/>
                        </a:solidFill>
                        <a:latin typeface="+mn-lt"/>
                      </a:endParaRPr>
                    </a:p>
                  </a:txBody>
                  <a:tcPr marL="72000" marR="72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de-DE" sz="1600" b="1" noProof="1">
                          <a:solidFill>
                            <a:schemeClr val="tx1"/>
                          </a:solidFill>
                          <a:latin typeface="+mn-lt"/>
                          <a:ea typeface="宋体" panose="02010600030101010101" pitchFamily="2" charset="-122"/>
                        </a:rPr>
                        <a:t>Customer Benefits</a:t>
                      </a:r>
                    </a:p>
                  </a:txBody>
                  <a:tcPr marL="72000" marR="72000" marT="36000" marB="36000"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70347">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en-US" altLang="zh-CN" sz="1100" b="0" kern="1200" dirty="0">
                          <a:solidFill>
                            <a:schemeClr val="tx1"/>
                          </a:solidFill>
                          <a:latin typeface="Arial" panose="020B0604020202020204" pitchFamily="34" charset="0"/>
                          <a:ea typeface="宋体" panose="02010600030101010101" pitchFamily="2" charset="-122"/>
                          <a:cs typeface="Arial" panose="020B0604020202020204" pitchFamily="34" charset="0"/>
                          <a:sym typeface="+mn-ea"/>
                        </a:rPr>
                        <a:t>W</a:t>
                      </a:r>
                      <a:r>
                        <a:rPr lang="zh-CN" altLang="en-US" sz="1100" b="0" kern="1200" dirty="0">
                          <a:solidFill>
                            <a:schemeClr val="tx1"/>
                          </a:solidFill>
                          <a:latin typeface="Arial" panose="020B0604020202020204" pitchFamily="34" charset="0"/>
                          <a:ea typeface="宋体" panose="02010600030101010101" pitchFamily="2" charset="-122"/>
                          <a:cs typeface="Arial" panose="020B0604020202020204" pitchFamily="34" charset="0"/>
                          <a:sym typeface="+mn-ea"/>
                        </a:rPr>
                        <a:t>ireless </a:t>
                      </a:r>
                      <a:r>
                        <a:rPr lang="en-US" altLang="zh-CN" sz="1100" b="0" kern="1200" dirty="0">
                          <a:solidFill>
                            <a:schemeClr val="tx1"/>
                          </a:solidFill>
                          <a:latin typeface="Arial" panose="020B0604020202020204" pitchFamily="34" charset="0"/>
                          <a:ea typeface="宋体" panose="02010600030101010101" pitchFamily="2" charset="-122"/>
                          <a:cs typeface="Arial" panose="020B0604020202020204" pitchFamily="34" charset="0"/>
                          <a:sym typeface="+mn-ea"/>
                        </a:rPr>
                        <a:t>V</a:t>
                      </a:r>
                      <a:r>
                        <a:rPr lang="zh-CN" altLang="en-US" sz="1100" b="0" kern="1200" dirty="0">
                          <a:solidFill>
                            <a:schemeClr val="tx1"/>
                          </a:solidFill>
                          <a:latin typeface="Arial" panose="020B0604020202020204" pitchFamily="34" charset="0"/>
                          <a:ea typeface="宋体" panose="02010600030101010101" pitchFamily="2" charset="-122"/>
                          <a:cs typeface="Arial" panose="020B0604020202020204" pitchFamily="34" charset="0"/>
                          <a:sym typeface="+mn-ea"/>
                        </a:rPr>
                        <a:t>ideo </a:t>
                      </a:r>
                      <a:r>
                        <a:rPr lang="en-US" altLang="zh-CN" sz="1100" b="0" kern="1200" dirty="0">
                          <a:solidFill>
                            <a:schemeClr val="tx1"/>
                          </a:solidFill>
                          <a:latin typeface="Arial" panose="020B0604020202020204" pitchFamily="34" charset="0"/>
                          <a:ea typeface="宋体" panose="02010600030101010101" pitchFamily="2" charset="-122"/>
                          <a:cs typeface="Arial" panose="020B0604020202020204" pitchFamily="34" charset="0"/>
                          <a:sym typeface="+mn-ea"/>
                        </a:rPr>
                        <a:t>A</a:t>
                      </a:r>
                      <a:r>
                        <a:rPr lang="zh-CN" altLang="en-US" sz="1100" b="0" kern="1200" dirty="0">
                          <a:solidFill>
                            <a:schemeClr val="tx1"/>
                          </a:solidFill>
                          <a:latin typeface="Arial" panose="020B0604020202020204" pitchFamily="34" charset="0"/>
                          <a:ea typeface="宋体" panose="02010600030101010101" pitchFamily="2" charset="-122"/>
                          <a:cs typeface="Arial" panose="020B0604020202020204" pitchFamily="34" charset="0"/>
                          <a:sym typeface="+mn-ea"/>
                        </a:rPr>
                        <a:t>ssist </a:t>
                      </a:r>
                      <a:r>
                        <a:rPr lang="en-US" altLang="zh-CN" sz="1100" b="0" kern="1200" dirty="0">
                          <a:solidFill>
                            <a:schemeClr val="tx1"/>
                          </a:solidFill>
                          <a:latin typeface="Arial" panose="020B0604020202020204" pitchFamily="34" charset="0"/>
                          <a:ea typeface="宋体" panose="02010600030101010101" pitchFamily="2" charset="-122"/>
                          <a:cs typeface="Arial" panose="020B0604020202020204" pitchFamily="34" charset="0"/>
                          <a:sym typeface="+mn-ea"/>
                        </a:rPr>
                        <a:t>S</a:t>
                      </a:r>
                      <a:r>
                        <a:rPr lang="zh-CN" altLang="en-US" sz="1100" b="0" kern="1200" dirty="0">
                          <a:solidFill>
                            <a:schemeClr val="tx1"/>
                          </a:solidFill>
                          <a:latin typeface="Arial" panose="020B0604020202020204" pitchFamily="34" charset="0"/>
                          <a:ea typeface="宋体" panose="02010600030101010101" pitchFamily="2" charset="-122"/>
                          <a:cs typeface="Arial" panose="020B0604020202020204" pitchFamily="34" charset="0"/>
                          <a:sym typeface="+mn-ea"/>
                        </a:rPr>
                        <a:t>ystem</a:t>
                      </a:r>
                    </a:p>
                  </a:txBody>
                  <a:tcPr marL="72000" marR="36000" marT="34293" marB="72000" horzOverflow="overflow">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eaLnBrk="1">
                        <a:lnSpc>
                          <a:spcPct val="100000"/>
                        </a:lnSpc>
                      </a:pPr>
                      <a:endParaRPr lang="en-US" sz="1100" b="0" i="0" noProof="0" dirty="0">
                        <a:solidFill>
                          <a:schemeClr val="tx1"/>
                        </a:solidFill>
                        <a:latin typeface="+mn-lt"/>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zh-CN" sz="1100">
                          <a:solidFill>
                            <a:schemeClr val="tx1"/>
                          </a:solidFill>
                          <a:ea typeface="宋体" panose="02010600030101010101" pitchFamily="2" charset="-122"/>
                          <a:sym typeface="+mn-ea"/>
                        </a:rPr>
                        <a:t>Enhanced vision to improve operational safety and efficiency</a:t>
                      </a:r>
                    </a:p>
                  </a:txBody>
                  <a:tcPr marL="72000" marR="36000" marT="34293" marB="72000" horzOverflow="overflow">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495935">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en-US" altLang="de-DE" sz="1100" kern="1200" dirty="0"/>
                        <a:t>OPS Suspension Seat</a:t>
                      </a:r>
                      <a:endParaRPr lang="zh-CN" altLang="en-US" sz="1100" kern="1200" dirty="0">
                        <a:ea typeface="宋体" panose="02010600030101010101" pitchFamily="2" charset="-122"/>
                      </a:endParaRPr>
                    </a:p>
                  </a:txBody>
                  <a:tcPr marL="72000" marR="36000" marT="34293" marB="7200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eaLnBrk="1">
                        <a:lnSpc>
                          <a:spcPct val="100000"/>
                        </a:lnSpc>
                      </a:pPr>
                      <a:endParaRPr lang="en-US" sz="1100" b="0" i="0" kern="1200" noProof="0" dirty="0">
                        <a:solidFill>
                          <a:schemeClr val="tx1"/>
                        </a:solidFill>
                        <a:latin typeface="+mn-lt"/>
                        <a:ea typeface="+mn-ea"/>
                        <a:cs typeface="+mn-cs"/>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pPr>
                      <a:r>
                        <a:rPr lang="zh-CN" sz="1100" kern="1200" dirty="0">
                          <a:solidFill>
                            <a:schemeClr val="tx1"/>
                          </a:solidFill>
                          <a:latin typeface="Arial" panose="020B0604020202020204"/>
                          <a:ea typeface="宋体" panose="02010600030101010101" pitchFamily="2" charset="-122"/>
                        </a:rPr>
                        <a:t>Comfortable ride and safe operation</a:t>
                      </a:r>
                    </a:p>
                  </a:txBody>
                  <a:tcPr marL="72000" marR="36000" marT="34293" marB="7200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8800">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pPr>
                      <a:r>
                        <a:rPr lang="zh-CN" altLang="de-DE" sz="1100" kern="1200" dirty="0">
                          <a:ea typeface="宋体" panose="02010600030101010101" pitchFamily="2" charset="-122"/>
                        </a:rPr>
                        <a:t>Dual-drive brakes</a:t>
                      </a:r>
                    </a:p>
                  </a:txBody>
                  <a:tcPr marL="72000" marR="36000" marT="34293" marB="7200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eaLnBrk="1">
                        <a:lnSpc>
                          <a:spcPct val="100000"/>
                        </a:lnSpc>
                      </a:pPr>
                      <a:endParaRPr lang="en-US" sz="1100" b="0" i="0" kern="1200" noProof="0" dirty="0">
                        <a:solidFill>
                          <a:schemeClr val="tx1"/>
                        </a:solidFill>
                        <a:latin typeface="+mn-lt"/>
                        <a:ea typeface="+mn-ea"/>
                        <a:cs typeface="+mn-cs"/>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pPr>
                      <a:r>
                        <a:rPr lang="zh-CN" altLang="de-DE" sz="1100" kern="1200" dirty="0">
                          <a:solidFill>
                            <a:schemeClr val="tx1"/>
                          </a:solidFill>
                          <a:latin typeface="Arial" panose="020B0604020202020204"/>
                          <a:ea typeface="宋体" panose="02010600030101010101" pitchFamily="2" charset="-122"/>
                        </a:rPr>
                        <a:t>Better braking effect, can be used in slippery, icy ground, the operator work more safely.</a:t>
                      </a:r>
                    </a:p>
                  </a:txBody>
                  <a:tcPr marL="72000" marR="36000" marT="34293" marB="72000" horzOverflow="overflow">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467995">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en-US" altLang="zh-CN" sz="1100" b="0" baseline="0" noProof="1">
                          <a:solidFill>
                            <a:schemeClr val="tx1"/>
                          </a:solidFill>
                          <a:ea typeface="宋体" panose="02010600030101010101" pitchFamily="2" charset="-122"/>
                        </a:rPr>
                        <a:t>E</a:t>
                      </a:r>
                      <a:r>
                        <a:rPr lang="zh-CN" altLang="en-GB" sz="1100" b="0" baseline="0" noProof="1">
                          <a:solidFill>
                            <a:schemeClr val="tx1"/>
                          </a:solidFill>
                          <a:ea typeface="宋体" panose="02010600030101010101" pitchFamily="2" charset="-122"/>
                        </a:rPr>
                        <a:t>mergency </a:t>
                      </a:r>
                      <a:r>
                        <a:rPr lang="en-US" altLang="zh-CN" sz="1100" b="0" baseline="0" noProof="1">
                          <a:solidFill>
                            <a:schemeClr val="tx1"/>
                          </a:solidFill>
                          <a:ea typeface="宋体" panose="02010600030101010101" pitchFamily="2" charset="-122"/>
                        </a:rPr>
                        <a:t>S</a:t>
                      </a:r>
                      <a:r>
                        <a:rPr lang="zh-CN" altLang="en-GB" sz="1100" b="0" baseline="0" noProof="1">
                          <a:solidFill>
                            <a:schemeClr val="tx1"/>
                          </a:solidFill>
                          <a:ea typeface="宋体" panose="02010600030101010101" pitchFamily="2" charset="-122"/>
                        </a:rPr>
                        <a:t>top </a:t>
                      </a:r>
                      <a:r>
                        <a:rPr lang="en-US" altLang="zh-CN" sz="1100" b="0" baseline="0" noProof="1">
                          <a:solidFill>
                            <a:schemeClr val="tx1"/>
                          </a:solidFill>
                          <a:ea typeface="宋体" panose="02010600030101010101" pitchFamily="2" charset="-122"/>
                        </a:rPr>
                        <a:t>S</a:t>
                      </a:r>
                      <a:r>
                        <a:rPr lang="zh-CN" altLang="en-GB" sz="1100" b="0" baseline="0" noProof="1">
                          <a:solidFill>
                            <a:schemeClr val="tx1"/>
                          </a:solidFill>
                          <a:ea typeface="宋体" panose="02010600030101010101" pitchFamily="2" charset="-122"/>
                        </a:rPr>
                        <a:t>witch</a:t>
                      </a: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eaLnBrk="1">
                        <a:lnSpc>
                          <a:spcPct val="100000"/>
                        </a:lnSpc>
                      </a:pPr>
                      <a:endParaRPr lang="en-US" sz="1100" b="0" i="0" kern="1200" noProof="0" dirty="0">
                        <a:solidFill>
                          <a:schemeClr val="tx1"/>
                        </a:solidFill>
                        <a:latin typeface="+mn-lt"/>
                        <a:ea typeface="+mn-ea"/>
                        <a:cs typeface="+mn-cs"/>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zh-CN" altLang="de-DE" sz="1100" kern="1200" dirty="0">
                          <a:solidFill>
                            <a:schemeClr val="tx1"/>
                          </a:solidFill>
                          <a:latin typeface="Arial" panose="020B0604020202020204" pitchFamily="34" charset="0"/>
                          <a:ea typeface="宋体" panose="02010600030101010101" pitchFamily="2" charset="-122"/>
                          <a:cs typeface="Arial" panose="020B0604020202020204" pitchFamily="34" charset="0"/>
                        </a:rPr>
                        <a:t>In case of emergency, the emergency stop switch can quickly cut off the </a:t>
                      </a:r>
                      <a:r>
                        <a:rPr lang="en-US" altLang="zh-CN" sz="1100" kern="1200" dirty="0">
                          <a:solidFill>
                            <a:schemeClr val="tx1"/>
                          </a:solidFill>
                          <a:latin typeface="Arial" panose="020B0604020202020204" pitchFamily="34" charset="0"/>
                          <a:ea typeface="宋体" panose="02010600030101010101" pitchFamily="2" charset="-122"/>
                          <a:cs typeface="Arial" panose="020B0604020202020204" pitchFamily="34" charset="0"/>
                        </a:rPr>
                        <a:t>power</a:t>
                      </a:r>
                      <a:r>
                        <a:rPr lang="zh-CN" altLang="de-DE" sz="1100" kern="1200" dirty="0">
                          <a:solidFill>
                            <a:schemeClr val="tx1"/>
                          </a:solidFill>
                          <a:latin typeface="Arial" panose="020B0604020202020204" pitchFamily="34" charset="0"/>
                          <a:ea typeface="宋体" panose="02010600030101010101" pitchFamily="2" charset="-122"/>
                          <a:cs typeface="Arial" panose="020B0604020202020204" pitchFamily="34" charset="0"/>
                        </a:rPr>
                        <a:t> of the whole </a:t>
                      </a:r>
                      <a:r>
                        <a:rPr lang="en-US" altLang="zh-CN" sz="1100" kern="1200" dirty="0">
                          <a:solidFill>
                            <a:schemeClr val="tx1"/>
                          </a:solidFill>
                          <a:latin typeface="Arial" panose="020B0604020202020204" pitchFamily="34" charset="0"/>
                          <a:ea typeface="宋体" panose="02010600030101010101" pitchFamily="2" charset="-122"/>
                          <a:cs typeface="Arial" panose="020B0604020202020204" pitchFamily="34" charset="0"/>
                        </a:rPr>
                        <a:t>forklift</a:t>
                      </a:r>
                      <a:r>
                        <a:rPr lang="zh-CN" altLang="de-DE" sz="1100" kern="1200" dirty="0">
                          <a:solidFill>
                            <a:schemeClr val="tx1"/>
                          </a:solidFill>
                          <a:latin typeface="Arial" panose="020B0604020202020204" pitchFamily="34" charset="0"/>
                          <a:ea typeface="宋体" panose="02010600030101010101" pitchFamily="2" charset="-122"/>
                          <a:cs typeface="Arial" panose="020B0604020202020204" pitchFamily="34" charset="0"/>
                        </a:rPr>
                        <a:t>.</a:t>
                      </a: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39115">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zh-CN" altLang="en-US" sz="1100" kern="1200" dirty="0">
                          <a:solidFill>
                            <a:schemeClr val="tx1"/>
                          </a:solidFill>
                          <a:latin typeface="Arial" panose="020B0604020202020204" pitchFamily="34" charset="0"/>
                          <a:ea typeface="宋体" panose="02010600030101010101" pitchFamily="2" charset="-122"/>
                          <a:cs typeface="Arial" panose="020B0604020202020204" pitchFamily="34" charset="0"/>
                        </a:rPr>
                        <a:t>Safety Warning/Blue Lights</a:t>
                      </a:r>
                    </a:p>
                  </a:txBody>
                  <a:tcPr marL="72000" marR="72000" marT="36000" marB="36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lang="de-DE" sz="1100" b="0" dirty="0">
                        <a:solidFill>
                          <a:schemeClr val="tx1"/>
                        </a:solidFill>
                        <a:latin typeface="+mn-lt"/>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zh-CN" altLang="de-DE" sz="1100" kern="1200" dirty="0">
                          <a:solidFill>
                            <a:schemeClr val="tx1"/>
                          </a:solidFill>
                          <a:latin typeface="+mn-lt"/>
                          <a:ea typeface="宋体" panose="02010600030101010101" pitchFamily="2" charset="-122"/>
                        </a:rPr>
                        <a:t>Provide</a:t>
                      </a:r>
                      <a:r>
                        <a:rPr lang="en-US" altLang="zh-CN" sz="1100" kern="1200" dirty="0">
                          <a:solidFill>
                            <a:schemeClr val="tx1"/>
                          </a:solidFill>
                          <a:latin typeface="+mn-lt"/>
                          <a:ea typeface="宋体" panose="02010600030101010101" pitchFamily="2" charset="-122"/>
                        </a:rPr>
                        <a:t> </a:t>
                      </a:r>
                      <a:r>
                        <a:rPr lang="zh-CN" altLang="de-DE" sz="1100" kern="1200" dirty="0">
                          <a:solidFill>
                            <a:schemeClr val="tx1"/>
                          </a:solidFill>
                          <a:latin typeface="+mn-lt"/>
                          <a:ea typeface="宋体" panose="02010600030101010101" pitchFamily="2" charset="-122"/>
                        </a:rPr>
                        <a:t>warnings to people around the </a:t>
                      </a:r>
                      <a:r>
                        <a:rPr lang="en-US" altLang="zh-CN" sz="1100" kern="1200" dirty="0">
                          <a:solidFill>
                            <a:schemeClr val="tx1"/>
                          </a:solidFill>
                          <a:latin typeface="+mn-lt"/>
                          <a:ea typeface="宋体" panose="02010600030101010101" pitchFamily="2" charset="-122"/>
                        </a:rPr>
                        <a:t>forklift and</a:t>
                      </a:r>
                      <a:r>
                        <a:rPr lang="zh-CN" altLang="de-DE" sz="1100" kern="1200" dirty="0">
                          <a:solidFill>
                            <a:schemeClr val="tx1"/>
                          </a:solidFill>
                          <a:latin typeface="+mn-lt"/>
                          <a:ea typeface="宋体" panose="02010600030101010101" pitchFamily="2" charset="-122"/>
                        </a:rPr>
                        <a:t> prevent safety hazards</a:t>
                      </a:r>
                    </a:p>
                  </a:txBody>
                  <a:tcPr marL="72000" marR="72000" marT="36000" marB="36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bl>
          </a:graphicData>
        </a:graphic>
      </p:graphicFrame>
      <p:sp>
        <p:nvSpPr>
          <p:cNvPr id="48" name="Rechteck 21"/>
          <p:cNvSpPr/>
          <p:nvPr>
            <p:custDataLst>
              <p:tags r:id="rId2"/>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49" name="Rechteck 21"/>
          <p:cNvSpPr/>
          <p:nvPr>
            <p:custDataLst>
              <p:tags r:id="rId3"/>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52" name="Rechteck 21"/>
          <p:cNvSpPr/>
          <p:nvPr>
            <p:custDataLst>
              <p:tags r:id="rId4"/>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59" name="Rechteck 21"/>
          <p:cNvSpPr/>
          <p:nvPr>
            <p:custDataLst>
              <p:tags r:id="rId5"/>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46" name="Rechteck 45">
            <a:hlinkClick r:id="rId9"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3" name="Freihandform: Form 3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chemeClr val="tx2"/>
          </a:solidFill>
          <a:ln w="9525" cap="flat">
            <a:noFill/>
            <a:prstDash val="solid"/>
            <a:miter/>
          </a:ln>
        </p:spPr>
        <p:txBody>
          <a:bodyPr rtlCol="0" anchor="ctr"/>
          <a:lstStyle/>
          <a:p>
            <a:endParaRPr lang="de-DE"/>
          </a:p>
        </p:txBody>
      </p:sp>
      <p:grpSp>
        <p:nvGrpSpPr>
          <p:cNvPr id="6" name="Gruppieren 40"/>
          <p:cNvGrpSpPr/>
          <p:nvPr/>
        </p:nvGrpSpPr>
        <p:grpSpPr bwMode="gray">
          <a:xfrm>
            <a:off x="734555" y="2715998"/>
            <a:ext cx="185946" cy="262512"/>
            <a:chOff x="4577309" y="2482691"/>
            <a:chExt cx="485775" cy="685800"/>
          </a:xfrm>
          <a:solidFill>
            <a:schemeClr val="tx2"/>
          </a:solidFill>
        </p:grpSpPr>
        <p:sp>
          <p:nvSpPr>
            <p:cNvPr id="8" name="Freihandform: Form 4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14" name="Freihandform: Form 4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15" name="Freihandform: Form 4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16" name="Freihandform: Form 8"/>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a:p>
        </p:txBody>
      </p:sp>
      <p:grpSp>
        <p:nvGrpSpPr>
          <p:cNvPr id="9" name="Gruppieren 9"/>
          <p:cNvGrpSpPr/>
          <p:nvPr/>
        </p:nvGrpSpPr>
        <p:grpSpPr bwMode="gray">
          <a:xfrm>
            <a:off x="712042" y="3482140"/>
            <a:ext cx="195790" cy="239177"/>
            <a:chOff x="4549686" y="3699033"/>
            <a:chExt cx="511492" cy="624840"/>
          </a:xfrm>
          <a:solidFill>
            <a:schemeClr val="accent4"/>
          </a:solidFill>
        </p:grpSpPr>
        <p:sp>
          <p:nvSpPr>
            <p:cNvPr id="18" name="Freihandform: Form 10"/>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19" name="Freihandform: Form 11"/>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20" name="Freihandform: Form 12"/>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21" name="Freihandform: Form 44"/>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chemeClr val="bg2">
              <a:lumMod val="90000"/>
            </a:schemeClr>
          </a:solidFill>
          <a:ln w="9525" cap="flat">
            <a:noFill/>
            <a:prstDash val="solid"/>
            <a:miter/>
          </a:ln>
        </p:spPr>
        <p:txBody>
          <a:bodyPr rtlCol="0" anchor="ctr"/>
          <a:lstStyle/>
          <a:p>
            <a:endParaRPr lang="de-DE"/>
          </a:p>
        </p:txBody>
      </p:sp>
      <p:sp>
        <p:nvSpPr>
          <p:cNvPr id="22" name="Freihandform: Form 50"/>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bg2">
              <a:lumMod val="50000"/>
            </a:schemeClr>
          </a:solidFill>
          <a:ln w="9525" cap="flat">
            <a:noFill/>
            <a:prstDash val="solid"/>
            <a:miter/>
          </a:ln>
        </p:spPr>
        <p:txBody>
          <a:bodyPr rtlCol="0" anchor="ctr"/>
          <a:lstStyle/>
          <a:p>
            <a:endParaRPr lang="de-DE"/>
          </a:p>
        </p:txBody>
      </p:sp>
      <p:sp>
        <p:nvSpPr>
          <p:cNvPr id="23" name="Freihandform: Form 52"/>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a:p>
        </p:txBody>
      </p:sp>
      <p:grpSp>
        <p:nvGrpSpPr>
          <p:cNvPr id="10" name="Gruppieren 53"/>
          <p:cNvGrpSpPr/>
          <p:nvPr/>
        </p:nvGrpSpPr>
        <p:grpSpPr bwMode="gray">
          <a:xfrm>
            <a:off x="736302" y="1205979"/>
            <a:ext cx="178654" cy="265064"/>
            <a:chOff x="2521923" y="2474118"/>
            <a:chExt cx="466725" cy="692468"/>
          </a:xfrm>
          <a:solidFill>
            <a:schemeClr val="accent4"/>
          </a:solidFill>
        </p:grpSpPr>
        <p:sp>
          <p:nvSpPr>
            <p:cNvPr id="25" name="Freihandform: Form 54"/>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26" name="Freihandform: Form 55"/>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27" name="Freihandform: Form 56"/>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28" name="Freihandform: Form 57"/>
            <p:cNvSpPr/>
            <p:nvPr>
              <p:custDataLst>
                <p:tags r:id="rId6"/>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29" name="Fußzeilenplatzhalter 2"/>
          <p:cNvSpPr>
            <a:spLocks noGrp="1"/>
          </p:cNvSpPr>
          <p:nvPr>
            <p:ph type="ftr" sz="quarter" idx="10"/>
          </p:nvPr>
        </p:nvSpPr>
        <p:spPr>
          <a:xfrm>
            <a:off x="683928" y="4986311"/>
            <a:ext cx="5256000" cy="108100"/>
          </a:xfrm>
        </p:spPr>
        <p:txBody>
          <a:bodyPr/>
          <a:lstStyle/>
          <a:p>
            <a:r>
              <a:rPr lang="en-US" altLang="de-DE" dirty="0">
                <a:sym typeface="+mn-ea"/>
              </a:rPr>
              <a:t>MQK Introduction of Products</a:t>
            </a:r>
            <a:endParaRPr lang="de-DE"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3</a:t>
            </a:fld>
            <a:endParaRPr lang="de-DE" dirty="0"/>
          </a:p>
        </p:txBody>
      </p:sp>
      <p:sp>
        <p:nvSpPr>
          <p:cNvPr id="3" name="Fußzeilenplatzhalter 2"/>
          <p:cNvSpPr>
            <a:spLocks noGrp="1"/>
          </p:cNvSpPr>
          <p:nvPr>
            <p:ph type="ftr" sz="quarter" idx="10"/>
          </p:nvPr>
        </p:nvSpPr>
        <p:spPr/>
        <p:txBody>
          <a:bodyPr/>
          <a:lstStyle/>
          <a:p>
            <a:pPr algn="l">
              <a:buClrTx/>
              <a:buSzTx/>
              <a:buFontTx/>
            </a:pPr>
            <a:r>
              <a:rPr lang="en-US" altLang="de-DE" dirty="0">
                <a:sym typeface="+mn-ea"/>
              </a:rPr>
              <a:t>MQK Introduction of Products</a:t>
            </a:r>
            <a:endParaRPr lang="de-DE" dirty="0"/>
          </a:p>
        </p:txBody>
      </p:sp>
      <p:sp>
        <p:nvSpPr>
          <p:cNvPr id="4" name="Titel 3"/>
          <p:cNvSpPr>
            <a:spLocks noGrp="1"/>
          </p:cNvSpPr>
          <p:nvPr>
            <p:ph type="title"/>
          </p:nvPr>
        </p:nvSpPr>
        <p:spPr>
          <a:xfrm>
            <a:off x="323528" y="413891"/>
            <a:ext cx="6840000" cy="216000"/>
          </a:xfrm>
        </p:spPr>
        <p:txBody>
          <a:bodyPr/>
          <a:lstStyle/>
          <a:p>
            <a:r>
              <a:rPr lang="de-DE" dirty="0">
                <a:sym typeface="+mn-ea"/>
              </a:rPr>
              <a:t>M</a:t>
            </a:r>
            <a:r>
              <a:rPr lang="en-US" altLang="zh-CN" dirty="0" err="1">
                <a:sym typeface="+mn-ea"/>
              </a:rPr>
              <a:t>iMA</a:t>
            </a:r>
            <a:r>
              <a:rPr lang="en-US" altLang="zh-CN" dirty="0">
                <a:sym typeface="+mn-ea"/>
              </a:rPr>
              <a:t> </a:t>
            </a:r>
            <a:r>
              <a:rPr lang="en-US" altLang="de-DE" dirty="0">
                <a:sym typeface="+mn-ea"/>
              </a:rPr>
              <a:t>MQK30</a:t>
            </a:r>
            <a:endParaRPr lang="de-DE" dirty="0"/>
          </a:p>
        </p:txBody>
      </p:sp>
      <p:sp>
        <p:nvSpPr>
          <p:cNvPr id="5" name="Textplatzhalter 4"/>
          <p:cNvSpPr>
            <a:spLocks noGrp="1"/>
          </p:cNvSpPr>
          <p:nvPr>
            <p:ph type="body" sz="quarter" idx="4294967295"/>
          </p:nvPr>
        </p:nvSpPr>
        <p:spPr>
          <a:xfrm>
            <a:off x="323528" y="701923"/>
            <a:ext cx="6840000" cy="216000"/>
          </a:xfrm>
        </p:spPr>
        <p:txBody>
          <a:bodyPr/>
          <a:lstStyle/>
          <a:p>
            <a:r>
              <a:rPr lang="en-US" altLang="zh-CN" dirty="0">
                <a:sym typeface="+mn-ea"/>
              </a:rPr>
              <a:t>Contents</a:t>
            </a:r>
            <a:endParaRPr lang="en-US" altLang="de-DE" dirty="0"/>
          </a:p>
        </p:txBody>
      </p:sp>
      <p:sp>
        <p:nvSpPr>
          <p:cNvPr id="9" name="Rechteck 8">
            <a:hlinkClick r:id="rId5" action="ppaction://hlinksldjump"/>
          </p:cNvPr>
          <p:cNvSpPr/>
          <p:nvPr/>
        </p:nvSpPr>
        <p:spPr bwMode="gray">
          <a:xfrm>
            <a:off x="467544" y="1277987"/>
            <a:ext cx="3960000" cy="288032"/>
          </a:xfrm>
          <a:prstGeom prst="rect">
            <a:avLst/>
          </a:prstGeom>
          <a:solidFill>
            <a:srgbClr val="F9691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spcAft>
                <a:spcPts val="400"/>
              </a:spcAft>
            </a:pPr>
            <a:r>
              <a:rPr lang="en-US" altLang="zh-CN" sz="1600" dirty="0">
                <a:solidFill>
                  <a:schemeClr val="tx1"/>
                </a:solidFill>
                <a:sym typeface="+mn-ea"/>
              </a:rPr>
              <a:t>Overview</a:t>
            </a:r>
            <a:endParaRPr lang="en-US" altLang="en-GB" sz="1600" dirty="0">
              <a:solidFill>
                <a:schemeClr val="tx1"/>
              </a:solidFill>
            </a:endParaRPr>
          </a:p>
        </p:txBody>
      </p:sp>
      <p:sp>
        <p:nvSpPr>
          <p:cNvPr id="11" name="Rechteck 10">
            <a:hlinkClick r:id="rId6" action="ppaction://hlinksldjump"/>
          </p:cNvPr>
          <p:cNvSpPr/>
          <p:nvPr/>
        </p:nvSpPr>
        <p:spPr bwMode="gray">
          <a:xfrm>
            <a:off x="467544" y="163852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US" altLang="zh-CN" sz="1600" dirty="0">
                <a:solidFill>
                  <a:schemeClr val="tx1"/>
                </a:solidFill>
                <a:sym typeface="+mn-ea"/>
              </a:rPr>
              <a:t>Applied industry</a:t>
            </a:r>
            <a:endParaRPr lang="en-US" altLang="en-GB" sz="1600" dirty="0">
              <a:solidFill>
                <a:schemeClr val="tx1"/>
              </a:solidFill>
            </a:endParaRPr>
          </a:p>
        </p:txBody>
      </p:sp>
      <p:sp>
        <p:nvSpPr>
          <p:cNvPr id="12" name="Rechteck 11">
            <a:hlinkClick r:id="" action="ppaction://noaction"/>
          </p:cNvPr>
          <p:cNvSpPr/>
          <p:nvPr/>
        </p:nvSpPr>
        <p:spPr bwMode="gray">
          <a:xfrm>
            <a:off x="467544" y="199856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US" altLang="en-GB" sz="1600" dirty="0">
                <a:solidFill>
                  <a:schemeClr val="tx1"/>
                </a:solidFill>
              </a:rPr>
              <a:t>Product Features</a:t>
            </a:r>
          </a:p>
        </p:txBody>
      </p:sp>
      <p:sp>
        <p:nvSpPr>
          <p:cNvPr id="13" name="Rechteck 12">
            <a:hlinkClick r:id="" action="ppaction://noaction"/>
          </p:cNvPr>
          <p:cNvSpPr/>
          <p:nvPr/>
        </p:nvSpPr>
        <p:spPr bwMode="gray">
          <a:xfrm>
            <a:off x="467544" y="235860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US" altLang="zh-CN" sz="1600" dirty="0">
                <a:solidFill>
                  <a:schemeClr val="tx1"/>
                </a:solidFill>
                <a:ea typeface="宋体" panose="02010600030101010101" pitchFamily="2" charset="-122"/>
              </a:rPr>
              <a:t>Options</a:t>
            </a:r>
          </a:p>
        </p:txBody>
      </p:sp>
      <p:sp>
        <p:nvSpPr>
          <p:cNvPr id="14" name="Freihandform 39"/>
          <p:cNvSpPr/>
          <p:nvPr>
            <p:custDataLst>
              <p:tags r:id="rId1"/>
            </p:custDataLst>
          </p:nvPr>
        </p:nvSpPr>
        <p:spPr bwMode="gray">
          <a:xfrm flipH="1">
            <a:off x="322759" y="1134467"/>
            <a:ext cx="108066" cy="2016224"/>
          </a:xfrm>
          <a:custGeom>
            <a:avLst/>
            <a:gdLst>
              <a:gd name="connsiteX0" fmla="*/ 0 w 108066"/>
              <a:gd name="connsiteY0" fmla="*/ 0 h 3341716"/>
              <a:gd name="connsiteX1" fmla="*/ 108066 w 108066"/>
              <a:gd name="connsiteY1" fmla="*/ 0 h 3341716"/>
              <a:gd name="connsiteX2" fmla="*/ 108066 w 108066"/>
              <a:gd name="connsiteY2" fmla="*/ 3341716 h 3341716"/>
              <a:gd name="connsiteX3" fmla="*/ 16626 w 108066"/>
              <a:gd name="connsiteY3" fmla="*/ 3341716 h 3341716"/>
            </a:gdLst>
            <a:ahLst/>
            <a:cxnLst>
              <a:cxn ang="0">
                <a:pos x="connsiteX0" y="connsiteY0"/>
              </a:cxn>
              <a:cxn ang="0">
                <a:pos x="connsiteX1" y="connsiteY1"/>
              </a:cxn>
              <a:cxn ang="0">
                <a:pos x="connsiteX2" y="connsiteY2"/>
              </a:cxn>
              <a:cxn ang="0">
                <a:pos x="connsiteX3" y="connsiteY3"/>
              </a:cxn>
            </a:cxnLst>
            <a:rect l="l" t="t" r="r" b="b"/>
            <a:pathLst>
              <a:path w="108066" h="3341716">
                <a:moveTo>
                  <a:pt x="0" y="0"/>
                </a:moveTo>
                <a:lnTo>
                  <a:pt x="108066" y="0"/>
                </a:lnTo>
                <a:lnTo>
                  <a:pt x="108066" y="3341716"/>
                </a:lnTo>
                <a:lnTo>
                  <a:pt x="16626" y="3341716"/>
                </a:lnTo>
              </a:path>
            </a:pathLst>
          </a:custGeom>
          <a:noFill/>
          <a:ln w="12700" cmpd="sng">
            <a:solidFill>
              <a:schemeClr val="tx2"/>
            </a:solidFill>
          </a:ln>
        </p:spPr>
        <p:txBody>
          <a:bodyPr wrap="square" lIns="108000" tIns="54000" rIns="108000" bIns="36000" rtlCol="0">
            <a:noAutofit/>
          </a:bodyPr>
          <a:lstStyle/>
          <a:p>
            <a:endParaRPr lang="de-DE" dirty="0"/>
          </a:p>
        </p:txBody>
      </p:sp>
      <p:sp>
        <p:nvSpPr>
          <p:cNvPr id="15" name="Rechteck 14">
            <a:hlinkClick r:id="" action="ppaction://noaction"/>
          </p:cNvPr>
          <p:cNvSpPr/>
          <p:nvPr/>
        </p:nvSpPr>
        <p:spPr bwMode="gray">
          <a:xfrm>
            <a:off x="467544" y="271864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US" altLang="en-GB" sz="1600" dirty="0">
                <a:solidFill>
                  <a:schemeClr val="tx1"/>
                </a:solidFill>
              </a:rPr>
              <a:t>Marketing Tools</a:t>
            </a:r>
          </a:p>
        </p:txBody>
      </p:sp>
      <p:sp>
        <p:nvSpPr>
          <p:cNvPr id="17" name="Rechteck 16">
            <a:hlinkClick r:id="rId5"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pic>
        <p:nvPicPr>
          <p:cNvPr id="7" name="图片 6" descr="1 - 副本 拷贝 2"/>
          <p:cNvPicPr>
            <a:picLocks noChangeAspect="1"/>
          </p:cNvPicPr>
          <p:nvPr>
            <p:custDataLst>
              <p:tags r:id="rId2"/>
            </p:custDataLst>
          </p:nvPr>
        </p:nvPicPr>
        <p:blipFill>
          <a:blip r:embed="rId7"/>
          <a:stretch>
            <a:fillRect/>
          </a:stretch>
        </p:blipFill>
        <p:spPr>
          <a:xfrm>
            <a:off x="5075555" y="774065"/>
            <a:ext cx="3319145" cy="331914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30</a:t>
            </a:fld>
            <a:endParaRPr lang="de-DE" dirty="0"/>
          </a:p>
        </p:txBody>
      </p:sp>
      <p:sp>
        <p:nvSpPr>
          <p:cNvPr id="4" name="Titel 3"/>
          <p:cNvSpPr>
            <a:spLocks noGrp="1"/>
          </p:cNvSpPr>
          <p:nvPr>
            <p:ph type="title"/>
          </p:nvPr>
        </p:nvSpPr>
        <p:spPr/>
        <p:txBody>
          <a:bodyPr/>
          <a:lstStyle/>
          <a:p>
            <a:r>
              <a:rPr lang="en-US" altLang="de-DE" dirty="0">
                <a:sym typeface="+mn-ea"/>
              </a:rPr>
              <a:t>MQK30</a:t>
            </a:r>
            <a:endParaRPr lang="en-US" altLang="de-DE" dirty="0"/>
          </a:p>
        </p:txBody>
      </p:sp>
      <p:sp>
        <p:nvSpPr>
          <p:cNvPr id="5" name="Textplatzhalter 4"/>
          <p:cNvSpPr>
            <a:spLocks noGrp="1"/>
          </p:cNvSpPr>
          <p:nvPr>
            <p:ph type="body" sz="quarter" idx="17"/>
          </p:nvPr>
        </p:nvSpPr>
        <p:spPr/>
        <p: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en-US" altLang="zh-CN" b="0" dirty="0">
                <a:solidFill>
                  <a:schemeClr val="tx1"/>
                </a:solidFill>
                <a:latin typeface="Arial" panose="020B0604020202020204" pitchFamily="34" charset="0"/>
                <a:ea typeface="宋体" panose="02010600030101010101" pitchFamily="2" charset="-122"/>
                <a:cs typeface="Arial" panose="020B0604020202020204" pitchFamily="34" charset="0"/>
                <a:sym typeface="+mn-ea"/>
              </a:rPr>
              <a:t>W</a:t>
            </a:r>
            <a:r>
              <a:rPr lang="zh-CN" altLang="en-US" b="0" dirty="0">
                <a:solidFill>
                  <a:schemeClr val="tx1"/>
                </a:solidFill>
                <a:latin typeface="Arial" panose="020B0604020202020204" pitchFamily="34" charset="0"/>
                <a:ea typeface="宋体" panose="02010600030101010101" pitchFamily="2" charset="-122"/>
                <a:cs typeface="Arial" panose="020B0604020202020204" pitchFamily="34" charset="0"/>
                <a:sym typeface="+mn-ea"/>
              </a:rPr>
              <a:t>ireless </a:t>
            </a:r>
            <a:r>
              <a:rPr lang="en-US" altLang="zh-CN" b="0" dirty="0">
                <a:solidFill>
                  <a:schemeClr val="tx1"/>
                </a:solidFill>
                <a:latin typeface="Arial" panose="020B0604020202020204" pitchFamily="34" charset="0"/>
                <a:ea typeface="宋体" panose="02010600030101010101" pitchFamily="2" charset="-122"/>
                <a:cs typeface="Arial" panose="020B0604020202020204" pitchFamily="34" charset="0"/>
                <a:sym typeface="+mn-ea"/>
              </a:rPr>
              <a:t>V</a:t>
            </a:r>
            <a:r>
              <a:rPr lang="zh-CN" altLang="en-US" b="0" dirty="0">
                <a:solidFill>
                  <a:schemeClr val="tx1"/>
                </a:solidFill>
                <a:latin typeface="Arial" panose="020B0604020202020204" pitchFamily="34" charset="0"/>
                <a:ea typeface="宋体" panose="02010600030101010101" pitchFamily="2" charset="-122"/>
                <a:cs typeface="Arial" panose="020B0604020202020204" pitchFamily="34" charset="0"/>
                <a:sym typeface="+mn-ea"/>
              </a:rPr>
              <a:t>ideo </a:t>
            </a:r>
            <a:r>
              <a:rPr lang="en-US" altLang="zh-CN" b="0" dirty="0">
                <a:solidFill>
                  <a:schemeClr val="tx1"/>
                </a:solidFill>
                <a:latin typeface="Arial" panose="020B0604020202020204" pitchFamily="34" charset="0"/>
                <a:ea typeface="宋体" panose="02010600030101010101" pitchFamily="2" charset="-122"/>
                <a:cs typeface="Arial" panose="020B0604020202020204" pitchFamily="34" charset="0"/>
                <a:sym typeface="+mn-ea"/>
              </a:rPr>
              <a:t>A</a:t>
            </a:r>
            <a:r>
              <a:rPr lang="zh-CN" altLang="en-US" b="0" dirty="0">
                <a:solidFill>
                  <a:schemeClr val="tx1"/>
                </a:solidFill>
                <a:latin typeface="Arial" panose="020B0604020202020204" pitchFamily="34" charset="0"/>
                <a:ea typeface="宋体" panose="02010600030101010101" pitchFamily="2" charset="-122"/>
                <a:cs typeface="Arial" panose="020B0604020202020204" pitchFamily="34" charset="0"/>
                <a:sym typeface="+mn-ea"/>
              </a:rPr>
              <a:t>ssist </a:t>
            </a:r>
            <a:r>
              <a:rPr lang="en-US" altLang="zh-CN" b="0" dirty="0">
                <a:solidFill>
                  <a:schemeClr val="tx1"/>
                </a:solidFill>
                <a:latin typeface="Arial" panose="020B0604020202020204" pitchFamily="34" charset="0"/>
                <a:ea typeface="宋体" panose="02010600030101010101" pitchFamily="2" charset="-122"/>
                <a:cs typeface="Arial" panose="020B0604020202020204" pitchFamily="34" charset="0"/>
                <a:sym typeface="+mn-ea"/>
              </a:rPr>
              <a:t>S</a:t>
            </a:r>
            <a:r>
              <a:rPr lang="zh-CN" altLang="en-US" b="0" dirty="0">
                <a:solidFill>
                  <a:schemeClr val="tx1"/>
                </a:solidFill>
                <a:latin typeface="Arial" panose="020B0604020202020204" pitchFamily="34" charset="0"/>
                <a:ea typeface="宋体" panose="02010600030101010101" pitchFamily="2" charset="-122"/>
                <a:cs typeface="Arial" panose="020B0604020202020204" pitchFamily="34" charset="0"/>
                <a:sym typeface="+mn-ea"/>
              </a:rPr>
              <a:t>ystem</a:t>
            </a:r>
            <a:endParaRPr lang="zh-CN" altLang="de-DE" dirty="0">
              <a:ea typeface="宋体" panose="02010600030101010101" pitchFamily="2" charset="-122"/>
            </a:endParaRPr>
          </a:p>
        </p:txBody>
      </p:sp>
      <p:sp>
        <p:nvSpPr>
          <p:cNvPr id="8" name="Textplatzhalter 2"/>
          <p:cNvSpPr txBox="1"/>
          <p:nvPr/>
        </p:nvSpPr>
        <p:spPr bwMode="gray">
          <a:xfrm>
            <a:off x="1403350" y="1051560"/>
            <a:ext cx="7468870" cy="972820"/>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marL="0" lvl="2" indent="0">
              <a:buNone/>
            </a:pPr>
            <a:r>
              <a:rPr lang="zh-CN" sz="1400" dirty="0">
                <a:ea typeface="宋体" panose="02010600030101010101" pitchFamily="2" charset="-122"/>
              </a:rPr>
              <a:t>Equipped with wireless camera and high-definition video color display, the camera is used for high level stacking to show the position of forks</a:t>
            </a:r>
            <a:r>
              <a:rPr lang="en-US" altLang="zh-CN" sz="1400" dirty="0">
                <a:ea typeface="宋体" panose="02010600030101010101" pitchFamily="2" charset="-122"/>
              </a:rPr>
              <a:t> and </a:t>
            </a:r>
            <a:r>
              <a:rPr lang="zh-CN" sz="1400" dirty="0">
                <a:ea typeface="宋体" panose="02010600030101010101" pitchFamily="2" charset="-122"/>
              </a:rPr>
              <a:t>shelves or goods</a:t>
            </a:r>
            <a:r>
              <a:rPr lang="en-US" altLang="zh-CN" sz="1400" dirty="0">
                <a:ea typeface="宋体" panose="02010600030101010101" pitchFamily="2" charset="-122"/>
              </a:rPr>
              <a:t>.</a:t>
            </a:r>
            <a:r>
              <a:rPr lang="zh-CN" sz="1400" dirty="0">
                <a:ea typeface="宋体" panose="02010600030101010101" pitchFamily="2" charset="-122"/>
              </a:rPr>
              <a:t> </a:t>
            </a:r>
            <a:r>
              <a:rPr lang="en-US" altLang="zh-CN" sz="1400" dirty="0">
                <a:ea typeface="宋体" panose="02010600030101010101" pitchFamily="2" charset="-122"/>
              </a:rPr>
              <a:t>T</a:t>
            </a:r>
            <a:r>
              <a:rPr lang="zh-CN" sz="1400" dirty="0">
                <a:ea typeface="宋体" panose="02010600030101010101" pitchFamily="2" charset="-122"/>
              </a:rPr>
              <a:t>he display is used for high level stacking to show the stacking status of goods, which enhances the view of high level stacking, and improves the safety and efficiency of operation.</a:t>
            </a:r>
          </a:p>
        </p:txBody>
      </p:sp>
      <p:sp>
        <p:nvSpPr>
          <p:cNvPr id="20" name="Freihandform: Form 1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chemeClr val="tx2"/>
          </a:solidFill>
          <a:ln w="9525" cap="flat">
            <a:noFill/>
            <a:prstDash val="solid"/>
            <a:miter/>
          </a:ln>
        </p:spPr>
        <p:txBody>
          <a:bodyPr rtlCol="0" anchor="ctr"/>
          <a:lstStyle/>
          <a:p>
            <a:endParaRPr lang="de-DE"/>
          </a:p>
        </p:txBody>
      </p:sp>
      <p:grpSp>
        <p:nvGrpSpPr>
          <p:cNvPr id="10" name="Gruppieren 20"/>
          <p:cNvGrpSpPr/>
          <p:nvPr/>
        </p:nvGrpSpPr>
        <p:grpSpPr bwMode="gray">
          <a:xfrm>
            <a:off x="734555" y="2715998"/>
            <a:ext cx="185946" cy="262512"/>
            <a:chOff x="4577309" y="2482691"/>
            <a:chExt cx="485775" cy="685800"/>
          </a:xfrm>
          <a:solidFill>
            <a:schemeClr val="tx2"/>
          </a:solidFill>
        </p:grpSpPr>
        <p:sp>
          <p:nvSpPr>
            <p:cNvPr id="22" name="Freihandform: Form 2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23" name="Freihandform: Form 2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24" name="Freihandform: Form 2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25" name="Rechteck 21"/>
          <p:cNvSpPr/>
          <p:nvPr>
            <p:custDataLst>
              <p:tags r:id="rId1"/>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26" name="Freihandform: Form 25"/>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a:p>
        </p:txBody>
      </p:sp>
      <p:grpSp>
        <p:nvGrpSpPr>
          <p:cNvPr id="11" name="Gruppieren 26"/>
          <p:cNvGrpSpPr/>
          <p:nvPr/>
        </p:nvGrpSpPr>
        <p:grpSpPr bwMode="gray">
          <a:xfrm>
            <a:off x="712042" y="3482140"/>
            <a:ext cx="195790" cy="239177"/>
            <a:chOff x="4549686" y="3699033"/>
            <a:chExt cx="511492" cy="624840"/>
          </a:xfrm>
          <a:solidFill>
            <a:schemeClr val="accent4"/>
          </a:solidFill>
        </p:grpSpPr>
        <p:sp>
          <p:nvSpPr>
            <p:cNvPr id="28" name="Freihandform: Form 27"/>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29" name="Freihandform: Form 28"/>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30" name="Freihandform: Form 29"/>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31" name="Rechteck 21"/>
          <p:cNvSpPr/>
          <p:nvPr>
            <p:custDataLst>
              <p:tags r:id="rId2"/>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47" name="Freihandform: Form 46"/>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chemeClr val="bg2">
              <a:lumMod val="90000"/>
            </a:schemeClr>
          </a:solidFill>
          <a:ln w="9525" cap="flat">
            <a:noFill/>
            <a:prstDash val="solid"/>
            <a:miter/>
          </a:ln>
        </p:spPr>
        <p:txBody>
          <a:bodyPr rtlCol="0" anchor="ctr"/>
          <a:lstStyle/>
          <a:p>
            <a:endParaRPr lang="de-DE"/>
          </a:p>
        </p:txBody>
      </p:sp>
      <p:sp>
        <p:nvSpPr>
          <p:cNvPr id="48" name="Freihandform: Form 47"/>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bg2">
              <a:lumMod val="50000"/>
            </a:schemeClr>
          </a:solidFill>
          <a:ln w="9525" cap="flat">
            <a:noFill/>
            <a:prstDash val="solid"/>
            <a:miter/>
          </a:ln>
        </p:spPr>
        <p:txBody>
          <a:bodyPr rtlCol="0" anchor="ctr"/>
          <a:lstStyle/>
          <a:p>
            <a:endParaRPr lang="de-DE"/>
          </a:p>
        </p:txBody>
      </p:sp>
      <p:sp>
        <p:nvSpPr>
          <p:cNvPr id="49" name="Rechteck 21"/>
          <p:cNvSpPr/>
          <p:nvPr>
            <p:custDataLst>
              <p:tags r:id="rId3"/>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50" name="Freihandform: Form 49"/>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a:p>
        </p:txBody>
      </p:sp>
      <p:grpSp>
        <p:nvGrpSpPr>
          <p:cNvPr id="12" name="Gruppieren 50"/>
          <p:cNvGrpSpPr/>
          <p:nvPr/>
        </p:nvGrpSpPr>
        <p:grpSpPr bwMode="gray">
          <a:xfrm>
            <a:off x="736302" y="1205979"/>
            <a:ext cx="178654" cy="265064"/>
            <a:chOff x="2521923" y="2474118"/>
            <a:chExt cx="466725" cy="692468"/>
          </a:xfrm>
          <a:solidFill>
            <a:schemeClr val="accent4"/>
          </a:solidFill>
        </p:grpSpPr>
        <p:sp>
          <p:nvSpPr>
            <p:cNvPr id="52" name="Freihandform: Form 51"/>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53" name="Freihandform: Form 52"/>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54" name="Freihandform: Form 53"/>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55" name="Freihandform: Form 54"/>
            <p:cNvSpPr/>
            <p:nvPr>
              <p:custDataLst>
                <p:tags r:id="rId7"/>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56" name="Rechteck 21"/>
          <p:cNvSpPr/>
          <p:nvPr>
            <p:custDataLst>
              <p:tags r:id="rId4"/>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57" name="Rechteck 56">
            <a:hlinkClick r:id="rId10"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6" name="文本框 5"/>
          <p:cNvSpPr txBox="1"/>
          <p:nvPr/>
        </p:nvSpPr>
        <p:spPr>
          <a:xfrm>
            <a:off x="2555875" y="2064385"/>
            <a:ext cx="848360" cy="365760"/>
          </a:xfrm>
          <a:prstGeom prst="rect">
            <a:avLst/>
          </a:prstGeom>
          <a:noFill/>
        </p:spPr>
        <p:txBody>
          <a:bodyPr wrap="square" lIns="0" tIns="0" rIns="0" bIns="0" rtlCol="0">
            <a:noAutofit/>
          </a:bodyPr>
          <a:lstStyle/>
          <a:p>
            <a:pPr indent="0" algn="l">
              <a:lnSpc>
                <a:spcPct val="110000"/>
              </a:lnSpc>
              <a:spcAft>
                <a:spcPts val="400"/>
              </a:spcAft>
              <a:buClr>
                <a:schemeClr val="accent2"/>
              </a:buClr>
              <a:buFont typeface="Arial" panose="020B0604020202020204" pitchFamily="34" charset="0"/>
              <a:buNone/>
            </a:pPr>
            <a:r>
              <a:rPr lang="en-US" altLang="zh-CN" sz="1600" dirty="0" err="1">
                <a:solidFill>
                  <a:srgbClr val="FF0000"/>
                </a:solidFill>
              </a:rPr>
              <a:t>C</a:t>
            </a:r>
            <a:r>
              <a:rPr lang="zh-CN" altLang="en-US" sz="1600" dirty="0" err="1">
                <a:solidFill>
                  <a:srgbClr val="FF0000"/>
                </a:solidFill>
              </a:rPr>
              <a:t>amera</a:t>
            </a:r>
          </a:p>
        </p:txBody>
      </p:sp>
      <p:sp>
        <p:nvSpPr>
          <p:cNvPr id="7" name="文本框 6"/>
          <p:cNvSpPr txBox="1"/>
          <p:nvPr/>
        </p:nvSpPr>
        <p:spPr>
          <a:xfrm>
            <a:off x="6443980" y="2070100"/>
            <a:ext cx="1347470" cy="374015"/>
          </a:xfrm>
          <a:prstGeom prst="rect">
            <a:avLst/>
          </a:prstGeom>
          <a:noFill/>
        </p:spPr>
        <p:txBody>
          <a:bodyPr wrap="square" lIns="0" tIns="0" rIns="0" bIns="0" rtlCol="0">
            <a:noAutofit/>
          </a:bodyPr>
          <a:lstStyle/>
          <a:p>
            <a:pPr indent="0" algn="l">
              <a:lnSpc>
                <a:spcPct val="110000"/>
              </a:lnSpc>
              <a:spcAft>
                <a:spcPts val="400"/>
              </a:spcAft>
              <a:buClr>
                <a:schemeClr val="accent2"/>
              </a:buClr>
              <a:buFont typeface="Arial" panose="020B0604020202020204" pitchFamily="34" charset="0"/>
              <a:buNone/>
            </a:pPr>
            <a:r>
              <a:rPr lang="zh-CN" altLang="en-US" sz="1600" dirty="0" err="1">
                <a:solidFill>
                  <a:srgbClr val="FF0000"/>
                </a:solidFill>
              </a:rPr>
              <a:t>Color </a:t>
            </a:r>
            <a:r>
              <a:rPr lang="en-US" altLang="zh-CN" sz="1600" dirty="0" err="1">
                <a:solidFill>
                  <a:srgbClr val="FF0000"/>
                </a:solidFill>
              </a:rPr>
              <a:t>D</a:t>
            </a:r>
            <a:r>
              <a:rPr lang="zh-CN" altLang="en-US" sz="1600" dirty="0" err="1">
                <a:solidFill>
                  <a:srgbClr val="FF0000"/>
                </a:solidFill>
              </a:rPr>
              <a:t>isplay screen</a:t>
            </a:r>
          </a:p>
        </p:txBody>
      </p:sp>
      <p:sp>
        <p:nvSpPr>
          <p:cNvPr id="33" name="Fußzeilenplatzhalter 2"/>
          <p:cNvSpPr>
            <a:spLocks noGrp="1"/>
          </p:cNvSpPr>
          <p:nvPr>
            <p:ph type="ftr" sz="quarter" idx="10"/>
          </p:nvPr>
        </p:nvSpPr>
        <p:spPr>
          <a:xfrm>
            <a:off x="683928" y="4986311"/>
            <a:ext cx="5256000" cy="108100"/>
          </a:xfrm>
        </p:spPr>
        <p:txBody>
          <a:bodyPr/>
          <a:lstStyle/>
          <a:p>
            <a:r>
              <a:rPr lang="en-US" altLang="de-DE" dirty="0">
                <a:sym typeface="+mn-ea"/>
              </a:rPr>
              <a:t>MQK Introduction of Products</a:t>
            </a:r>
            <a:endParaRPr lang="de-DE" dirty="0"/>
          </a:p>
        </p:txBody>
      </p:sp>
      <p:pic>
        <p:nvPicPr>
          <p:cNvPr id="13" name="图片 12"/>
          <p:cNvPicPr>
            <a:picLocks noChangeAspect="1"/>
          </p:cNvPicPr>
          <p:nvPr>
            <p:custDataLst>
              <p:tags r:id="rId5"/>
            </p:custDataLst>
          </p:nvPr>
        </p:nvPicPr>
        <p:blipFill>
          <a:blip r:embed="rId11" cstate="print"/>
          <a:stretch>
            <a:fillRect/>
          </a:stretch>
        </p:blipFill>
        <p:spPr>
          <a:xfrm>
            <a:off x="5507990" y="2403475"/>
            <a:ext cx="3168650" cy="2414270"/>
          </a:xfrm>
          <a:prstGeom prst="rect">
            <a:avLst/>
          </a:prstGeom>
        </p:spPr>
      </p:pic>
      <p:pic>
        <p:nvPicPr>
          <p:cNvPr id="14" name="图片 13"/>
          <p:cNvPicPr>
            <a:picLocks noChangeAspect="1"/>
          </p:cNvPicPr>
          <p:nvPr>
            <p:custDataLst>
              <p:tags r:id="rId6"/>
            </p:custDataLst>
          </p:nvPr>
        </p:nvPicPr>
        <p:blipFill>
          <a:blip r:embed="rId12"/>
          <a:stretch>
            <a:fillRect/>
          </a:stretch>
        </p:blipFill>
        <p:spPr>
          <a:xfrm>
            <a:off x="1296035" y="2399665"/>
            <a:ext cx="3775710" cy="247332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31</a:t>
            </a:fld>
            <a:endParaRPr lang="de-DE" dirty="0"/>
          </a:p>
        </p:txBody>
      </p:sp>
      <p:sp>
        <p:nvSpPr>
          <p:cNvPr id="4" name="Titel 3"/>
          <p:cNvSpPr>
            <a:spLocks noGrp="1"/>
          </p:cNvSpPr>
          <p:nvPr>
            <p:ph type="title"/>
          </p:nvPr>
        </p:nvSpPr>
        <p:spPr/>
        <p:txBody>
          <a:bodyPr/>
          <a:lstStyle/>
          <a:p>
            <a:r>
              <a:rPr lang="en-US" altLang="de-DE" dirty="0">
                <a:sym typeface="+mn-ea"/>
              </a:rPr>
              <a:t>MQK30</a:t>
            </a:r>
            <a:endParaRPr lang="en-US" altLang="de-DE" dirty="0"/>
          </a:p>
        </p:txBody>
      </p:sp>
      <p:sp>
        <p:nvSpPr>
          <p:cNvPr id="5" name="Textplatzhalter 4"/>
          <p:cNvSpPr>
            <a:spLocks noGrp="1"/>
          </p:cNvSpPr>
          <p:nvPr>
            <p:ph type="body" sz="quarter" idx="17"/>
          </p:nvPr>
        </p:nvSpPr>
        <p:spPr/>
        <p:txBody>
          <a:bodyPr/>
          <a:lstStyle/>
          <a:p>
            <a:r>
              <a:rPr lang="en-US" altLang="zh-CN" dirty="0">
                <a:ea typeface="宋体" panose="02010600030101010101" pitchFamily="2" charset="-122"/>
              </a:rPr>
              <a:t>OPS Suspension Seat</a:t>
            </a:r>
          </a:p>
        </p:txBody>
      </p:sp>
      <p:sp>
        <p:nvSpPr>
          <p:cNvPr id="8" name="Textplatzhalter 2"/>
          <p:cNvSpPr txBox="1"/>
          <p:nvPr/>
        </p:nvSpPr>
        <p:spPr bwMode="gray">
          <a:xfrm>
            <a:off x="1577340" y="1098550"/>
            <a:ext cx="6978015" cy="78930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r>
              <a:rPr lang="zh-CN" altLang="en-US" b="0" dirty="0">
                <a:ea typeface="宋体" panose="02010600030101010101" pitchFamily="2" charset="-122"/>
              </a:rPr>
              <a:t>Adopting OPS suspension seat, when the operator leaves the seat, the whole </a:t>
            </a:r>
            <a:r>
              <a:rPr lang="en-US" altLang="zh-CN" b="0" dirty="0">
                <a:ea typeface="宋体" panose="02010600030101010101" pitchFamily="2" charset="-122"/>
              </a:rPr>
              <a:t>forklift</a:t>
            </a:r>
            <a:r>
              <a:rPr lang="zh-CN" altLang="en-US" b="0" dirty="0">
                <a:ea typeface="宋体" panose="02010600030101010101" pitchFamily="2" charset="-122"/>
              </a:rPr>
              <a:t> stops immediately to prevent misoperation and </a:t>
            </a:r>
            <a:r>
              <a:rPr lang="en-US" altLang="zh-CN" b="0" dirty="0">
                <a:ea typeface="宋体" panose="02010600030101010101" pitchFamily="2" charset="-122"/>
              </a:rPr>
              <a:t>ensure </a:t>
            </a:r>
            <a:r>
              <a:rPr lang="zh-CN" altLang="en-US" b="0" dirty="0">
                <a:ea typeface="宋体" panose="02010600030101010101" pitchFamily="2" charset="-122"/>
              </a:rPr>
              <a:t>safe operation.</a:t>
            </a:r>
          </a:p>
        </p:txBody>
      </p:sp>
      <p:sp>
        <p:nvSpPr>
          <p:cNvPr id="20" name="Freihandform: Form 1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chemeClr val="tx2"/>
          </a:solidFill>
          <a:ln w="9525" cap="flat">
            <a:noFill/>
            <a:prstDash val="solid"/>
            <a:miter/>
          </a:ln>
        </p:spPr>
        <p:txBody>
          <a:bodyPr rtlCol="0" anchor="ctr"/>
          <a:lstStyle/>
          <a:p>
            <a:endParaRPr lang="de-DE"/>
          </a:p>
        </p:txBody>
      </p:sp>
      <p:grpSp>
        <p:nvGrpSpPr>
          <p:cNvPr id="3" name="Gruppieren 20"/>
          <p:cNvGrpSpPr/>
          <p:nvPr/>
        </p:nvGrpSpPr>
        <p:grpSpPr bwMode="gray">
          <a:xfrm>
            <a:off x="734555" y="2715998"/>
            <a:ext cx="185946" cy="262512"/>
            <a:chOff x="4577309" y="2482691"/>
            <a:chExt cx="485775" cy="685800"/>
          </a:xfrm>
          <a:solidFill>
            <a:schemeClr val="tx2"/>
          </a:solidFill>
        </p:grpSpPr>
        <p:sp>
          <p:nvSpPr>
            <p:cNvPr id="22" name="Freihandform: Form 2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23" name="Freihandform: Form 2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24" name="Freihandform: Form 2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25" name="Rechteck 21"/>
          <p:cNvSpPr/>
          <p:nvPr>
            <p:custDataLst>
              <p:tags r:id="rId1"/>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26" name="Freihandform: Form 25"/>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a:p>
        </p:txBody>
      </p:sp>
      <p:grpSp>
        <p:nvGrpSpPr>
          <p:cNvPr id="12" name="Gruppieren 26"/>
          <p:cNvGrpSpPr/>
          <p:nvPr/>
        </p:nvGrpSpPr>
        <p:grpSpPr bwMode="gray">
          <a:xfrm>
            <a:off x="712042" y="3482140"/>
            <a:ext cx="195790" cy="239177"/>
            <a:chOff x="4549686" y="3699033"/>
            <a:chExt cx="511492" cy="624840"/>
          </a:xfrm>
          <a:solidFill>
            <a:schemeClr val="accent4"/>
          </a:solidFill>
        </p:grpSpPr>
        <p:sp>
          <p:nvSpPr>
            <p:cNvPr id="28" name="Freihandform: Form 27"/>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29" name="Freihandform: Form 28"/>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30" name="Freihandform: Form 29"/>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31" name="Rechteck 21"/>
          <p:cNvSpPr/>
          <p:nvPr>
            <p:custDataLst>
              <p:tags r:id="rId2"/>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47" name="Freihandform: Form 46"/>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chemeClr val="bg2">
              <a:lumMod val="90000"/>
            </a:schemeClr>
          </a:solidFill>
          <a:ln w="9525" cap="flat">
            <a:noFill/>
            <a:prstDash val="solid"/>
            <a:miter/>
          </a:ln>
        </p:spPr>
        <p:txBody>
          <a:bodyPr rtlCol="0" anchor="ctr"/>
          <a:lstStyle/>
          <a:p>
            <a:endParaRPr lang="de-DE"/>
          </a:p>
        </p:txBody>
      </p:sp>
      <p:sp>
        <p:nvSpPr>
          <p:cNvPr id="48" name="Freihandform: Form 47"/>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bg2">
              <a:lumMod val="50000"/>
            </a:schemeClr>
          </a:solidFill>
          <a:ln w="9525" cap="flat">
            <a:noFill/>
            <a:prstDash val="solid"/>
            <a:miter/>
          </a:ln>
        </p:spPr>
        <p:txBody>
          <a:bodyPr rtlCol="0" anchor="ctr"/>
          <a:lstStyle/>
          <a:p>
            <a:endParaRPr lang="de-DE"/>
          </a:p>
        </p:txBody>
      </p:sp>
      <p:sp>
        <p:nvSpPr>
          <p:cNvPr id="49" name="Rechteck 21"/>
          <p:cNvSpPr/>
          <p:nvPr>
            <p:custDataLst>
              <p:tags r:id="rId3"/>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50" name="Freihandform: Form 49"/>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a:p>
        </p:txBody>
      </p:sp>
      <p:grpSp>
        <p:nvGrpSpPr>
          <p:cNvPr id="13" name="Gruppieren 50"/>
          <p:cNvGrpSpPr/>
          <p:nvPr/>
        </p:nvGrpSpPr>
        <p:grpSpPr bwMode="gray">
          <a:xfrm>
            <a:off x="736302" y="1205979"/>
            <a:ext cx="178654" cy="265064"/>
            <a:chOff x="2521923" y="2474118"/>
            <a:chExt cx="466725" cy="692468"/>
          </a:xfrm>
          <a:solidFill>
            <a:schemeClr val="accent4"/>
          </a:solidFill>
        </p:grpSpPr>
        <p:sp>
          <p:nvSpPr>
            <p:cNvPr id="52" name="Freihandform: Form 51"/>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53" name="Freihandform: Form 52"/>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54" name="Freihandform: Form 53"/>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55" name="Freihandform: Form 54"/>
            <p:cNvSpPr/>
            <p:nvPr>
              <p:custDataLst>
                <p:tags r:id="rId6"/>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56" name="Rechteck 21"/>
          <p:cNvSpPr/>
          <p:nvPr>
            <p:custDataLst>
              <p:tags r:id="rId4"/>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11" name="文本框 10"/>
          <p:cNvSpPr txBox="1"/>
          <p:nvPr/>
        </p:nvSpPr>
        <p:spPr>
          <a:xfrm>
            <a:off x="6732270" y="1887855"/>
            <a:ext cx="1375410" cy="400685"/>
          </a:xfrm>
          <a:prstGeom prst="rect">
            <a:avLst/>
          </a:prstGeom>
          <a:noFill/>
        </p:spPr>
        <p:txBody>
          <a:bodyPr wrap="square" lIns="0" tIns="0" rIns="0" bIns="0" rtlCol="0">
            <a:noAutofit/>
          </a:bodyPr>
          <a:lstStyle/>
          <a:p>
            <a:pPr indent="0" algn="l">
              <a:lnSpc>
                <a:spcPct val="110000"/>
              </a:lnSpc>
              <a:spcAft>
                <a:spcPts val="400"/>
              </a:spcAft>
              <a:buClr>
                <a:schemeClr val="accent2"/>
              </a:buClr>
              <a:buFont typeface="Arial" panose="020B0604020202020204" pitchFamily="34" charset="0"/>
              <a:buNone/>
            </a:pPr>
            <a:endParaRPr lang="zh-CN" altLang="en-US" sz="1600" dirty="0" err="1">
              <a:solidFill>
                <a:srgbClr val="FF0000"/>
              </a:solidFill>
              <a:ea typeface="宋体" panose="02010600030101010101" pitchFamily="2" charset="-122"/>
            </a:endParaRPr>
          </a:p>
        </p:txBody>
      </p:sp>
      <p:sp>
        <p:nvSpPr>
          <p:cNvPr id="33" name="Fußzeilenplatzhalter 2"/>
          <p:cNvSpPr>
            <a:spLocks noGrp="1"/>
          </p:cNvSpPr>
          <p:nvPr>
            <p:ph type="ftr" sz="quarter" idx="10"/>
          </p:nvPr>
        </p:nvSpPr>
        <p:spPr>
          <a:xfrm>
            <a:off x="683928" y="4986311"/>
            <a:ext cx="5256000" cy="108100"/>
          </a:xfrm>
        </p:spPr>
        <p:txBody>
          <a:bodyPr/>
          <a:lstStyle/>
          <a:p>
            <a:r>
              <a:rPr lang="en-US" altLang="de-DE" dirty="0">
                <a:sym typeface="+mn-ea"/>
              </a:rPr>
              <a:t>MQK Introduction of Products</a:t>
            </a:r>
            <a:endParaRPr lang="de-DE" dirty="0"/>
          </a:p>
        </p:txBody>
      </p:sp>
      <p:pic>
        <p:nvPicPr>
          <p:cNvPr id="14" name="图片 13"/>
          <p:cNvPicPr>
            <a:picLocks noChangeAspect="1"/>
          </p:cNvPicPr>
          <p:nvPr>
            <p:custDataLst>
              <p:tags r:id="rId5"/>
            </p:custDataLst>
          </p:nvPr>
        </p:nvPicPr>
        <p:blipFill>
          <a:blip r:embed="rId9"/>
          <a:stretch>
            <a:fillRect/>
          </a:stretch>
        </p:blipFill>
        <p:spPr>
          <a:xfrm>
            <a:off x="3131820" y="1710055"/>
            <a:ext cx="2544445" cy="32512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32</a:t>
            </a:fld>
            <a:endParaRPr lang="de-DE" dirty="0"/>
          </a:p>
        </p:txBody>
      </p:sp>
      <p:sp>
        <p:nvSpPr>
          <p:cNvPr id="4" name="Titel 3"/>
          <p:cNvSpPr>
            <a:spLocks noGrp="1"/>
          </p:cNvSpPr>
          <p:nvPr>
            <p:ph type="title"/>
          </p:nvPr>
        </p:nvSpPr>
        <p:spPr/>
        <p:txBody>
          <a:bodyPr/>
          <a:lstStyle/>
          <a:p>
            <a:r>
              <a:rPr lang="en-US" altLang="de-DE" dirty="0">
                <a:sym typeface="+mn-ea"/>
              </a:rPr>
              <a:t>MQK30</a:t>
            </a:r>
            <a:endParaRPr lang="en-US" altLang="de-DE" dirty="0"/>
          </a:p>
        </p:txBody>
      </p:sp>
      <p:sp>
        <p:nvSpPr>
          <p:cNvPr id="5" name="Textplatzhalter 4"/>
          <p:cNvSpPr>
            <a:spLocks noGrp="1"/>
          </p:cNvSpPr>
          <p:nvPr>
            <p:ph type="body" sz="quarter" idx="17"/>
          </p:nvPr>
        </p:nvSpPr>
        <p:spPr/>
        <p:txBody>
          <a:bodyPr/>
          <a:lstStyle/>
          <a:p>
            <a:r>
              <a:rPr lang="en-US" altLang="zh-CN" dirty="0">
                <a:ea typeface="宋体" panose="02010600030101010101" pitchFamily="2" charset="-122"/>
              </a:rPr>
              <a:t>Full</a:t>
            </a:r>
            <a:r>
              <a:rPr lang="zh-CN" altLang="de-DE" dirty="0">
                <a:ea typeface="宋体" panose="02010600030101010101" pitchFamily="2" charset="-122"/>
              </a:rPr>
              <a:t>-wheel brakes</a:t>
            </a:r>
          </a:p>
        </p:txBody>
      </p:sp>
      <p:sp>
        <p:nvSpPr>
          <p:cNvPr id="8" name="Textplatzhalter 2"/>
          <p:cNvSpPr txBox="1"/>
          <p:nvPr/>
        </p:nvSpPr>
        <p:spPr bwMode="gray">
          <a:xfrm>
            <a:off x="1466850" y="1350010"/>
            <a:ext cx="3343275" cy="286702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lvl="0" defTabSz="871855" fontAlgn="base">
              <a:spcAft>
                <a:spcPts val="600"/>
              </a:spcAft>
              <a:tabLst>
                <a:tab pos="271145" algn="l"/>
                <a:tab pos="495300" algn="l"/>
                <a:tab pos="747395" algn="l"/>
              </a:tabLst>
            </a:pPr>
            <a:r>
              <a:rPr lang="en-US" b="0" kern="0" dirty="0">
                <a:solidFill>
                  <a:srgbClr val="000000"/>
                </a:solidFill>
              </a:rPr>
              <a:t>Dual-drive brake: better braking effect, can be used in slippery, icy ground, the operator work more safely.</a:t>
            </a:r>
          </a:p>
        </p:txBody>
      </p:sp>
      <p:sp>
        <p:nvSpPr>
          <p:cNvPr id="20" name="Freihandform: Form 1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chemeClr val="tx2"/>
          </a:solidFill>
          <a:ln w="9525" cap="flat">
            <a:noFill/>
            <a:prstDash val="solid"/>
            <a:miter/>
          </a:ln>
        </p:spPr>
        <p:txBody>
          <a:bodyPr rtlCol="0" anchor="ctr"/>
          <a:lstStyle/>
          <a:p>
            <a:endParaRPr lang="de-DE"/>
          </a:p>
        </p:txBody>
      </p:sp>
      <p:grpSp>
        <p:nvGrpSpPr>
          <p:cNvPr id="3" name="Gruppieren 20"/>
          <p:cNvGrpSpPr/>
          <p:nvPr/>
        </p:nvGrpSpPr>
        <p:grpSpPr bwMode="gray">
          <a:xfrm>
            <a:off x="734555" y="2715998"/>
            <a:ext cx="185946" cy="262512"/>
            <a:chOff x="4577309" y="2482691"/>
            <a:chExt cx="485775" cy="685800"/>
          </a:xfrm>
          <a:solidFill>
            <a:schemeClr val="tx2"/>
          </a:solidFill>
        </p:grpSpPr>
        <p:sp>
          <p:nvSpPr>
            <p:cNvPr id="22" name="Freihandform: Form 2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23" name="Freihandform: Form 2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24" name="Freihandform: Form 2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25" name="Rechteck 21"/>
          <p:cNvSpPr/>
          <p:nvPr>
            <p:custDataLst>
              <p:tags r:id="rId1"/>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26" name="Freihandform: Form 25"/>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a:p>
        </p:txBody>
      </p:sp>
      <p:grpSp>
        <p:nvGrpSpPr>
          <p:cNvPr id="6" name="Gruppieren 26"/>
          <p:cNvGrpSpPr/>
          <p:nvPr/>
        </p:nvGrpSpPr>
        <p:grpSpPr bwMode="gray">
          <a:xfrm>
            <a:off x="712042" y="3482140"/>
            <a:ext cx="195790" cy="239177"/>
            <a:chOff x="4549686" y="3699033"/>
            <a:chExt cx="511492" cy="624840"/>
          </a:xfrm>
          <a:solidFill>
            <a:schemeClr val="accent4"/>
          </a:solidFill>
        </p:grpSpPr>
        <p:sp>
          <p:nvSpPr>
            <p:cNvPr id="28" name="Freihandform: Form 27"/>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29" name="Freihandform: Form 28"/>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30" name="Freihandform: Form 29"/>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31" name="Rechteck 21"/>
          <p:cNvSpPr/>
          <p:nvPr>
            <p:custDataLst>
              <p:tags r:id="rId2"/>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47" name="Freihandform: Form 46"/>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chemeClr val="bg2">
              <a:lumMod val="90000"/>
            </a:schemeClr>
          </a:solidFill>
          <a:ln w="9525" cap="flat">
            <a:noFill/>
            <a:prstDash val="solid"/>
            <a:miter/>
          </a:ln>
        </p:spPr>
        <p:txBody>
          <a:bodyPr rtlCol="0" anchor="ctr"/>
          <a:lstStyle/>
          <a:p>
            <a:endParaRPr lang="de-DE"/>
          </a:p>
        </p:txBody>
      </p:sp>
      <p:sp>
        <p:nvSpPr>
          <p:cNvPr id="48" name="Freihandform: Form 47"/>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bg2">
              <a:lumMod val="50000"/>
            </a:schemeClr>
          </a:solidFill>
          <a:ln w="9525" cap="flat">
            <a:noFill/>
            <a:prstDash val="solid"/>
            <a:miter/>
          </a:ln>
        </p:spPr>
        <p:txBody>
          <a:bodyPr rtlCol="0" anchor="ctr"/>
          <a:lstStyle/>
          <a:p>
            <a:endParaRPr lang="de-DE"/>
          </a:p>
        </p:txBody>
      </p:sp>
      <p:sp>
        <p:nvSpPr>
          <p:cNvPr id="49" name="Rechteck 21"/>
          <p:cNvSpPr/>
          <p:nvPr>
            <p:custDataLst>
              <p:tags r:id="rId3"/>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50" name="Freihandform: Form 49"/>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a:p>
        </p:txBody>
      </p:sp>
      <p:grpSp>
        <p:nvGrpSpPr>
          <p:cNvPr id="7" name="Gruppieren 50"/>
          <p:cNvGrpSpPr/>
          <p:nvPr/>
        </p:nvGrpSpPr>
        <p:grpSpPr bwMode="gray">
          <a:xfrm>
            <a:off x="736302" y="1205979"/>
            <a:ext cx="178654" cy="265064"/>
            <a:chOff x="2521923" y="2474118"/>
            <a:chExt cx="466725" cy="692468"/>
          </a:xfrm>
          <a:solidFill>
            <a:schemeClr val="accent4"/>
          </a:solidFill>
        </p:grpSpPr>
        <p:sp>
          <p:nvSpPr>
            <p:cNvPr id="52" name="Freihandform: Form 51"/>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53" name="Freihandform: Form 52"/>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54" name="Freihandform: Form 53"/>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55" name="Freihandform: Form 54"/>
            <p:cNvSpPr/>
            <p:nvPr>
              <p:custDataLst>
                <p:tags r:id="rId6"/>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56" name="Rechteck 21"/>
          <p:cNvSpPr/>
          <p:nvPr>
            <p:custDataLst>
              <p:tags r:id="rId4"/>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err="1">
                <a:ea typeface="宋体" panose="02010600030101010101" pitchFamily="2" charset="-122"/>
              </a:rPr>
              <a:t>Powerful</a:t>
            </a:r>
          </a:p>
        </p:txBody>
      </p:sp>
      <p:sp>
        <p:nvSpPr>
          <p:cNvPr id="58" name="Rechteck 57">
            <a:hlinkClick r:id="rId9"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32" name="Fußzeilenplatzhalter 2"/>
          <p:cNvSpPr>
            <a:spLocks noGrp="1"/>
          </p:cNvSpPr>
          <p:nvPr>
            <p:ph type="ftr" sz="quarter" idx="10"/>
          </p:nvPr>
        </p:nvSpPr>
        <p:spPr>
          <a:xfrm>
            <a:off x="683928" y="4986311"/>
            <a:ext cx="5256000" cy="108100"/>
          </a:xfrm>
        </p:spPr>
        <p:txBody>
          <a:bodyPr/>
          <a:lstStyle/>
          <a:p>
            <a:r>
              <a:rPr lang="en-US" altLang="de-DE" dirty="0">
                <a:sym typeface="+mn-ea"/>
              </a:rPr>
              <a:t>MQK Introduction of Product</a:t>
            </a:r>
            <a:endParaRPr lang="de-DE" dirty="0"/>
          </a:p>
        </p:txBody>
      </p:sp>
      <p:pic>
        <p:nvPicPr>
          <p:cNvPr id="10" name="图片 9"/>
          <p:cNvPicPr>
            <a:picLocks noChangeAspect="1"/>
          </p:cNvPicPr>
          <p:nvPr>
            <p:custDataLst>
              <p:tags r:id="rId5"/>
            </p:custDataLst>
          </p:nvPr>
        </p:nvPicPr>
        <p:blipFill>
          <a:blip r:embed="rId10"/>
          <a:stretch>
            <a:fillRect/>
          </a:stretch>
        </p:blipFill>
        <p:spPr>
          <a:xfrm>
            <a:off x="5377815" y="557530"/>
            <a:ext cx="3321685" cy="409321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33</a:t>
            </a:fld>
            <a:endParaRPr lang="de-DE" dirty="0"/>
          </a:p>
        </p:txBody>
      </p:sp>
      <p:sp>
        <p:nvSpPr>
          <p:cNvPr id="4" name="Titel 3"/>
          <p:cNvSpPr>
            <a:spLocks noGrp="1"/>
          </p:cNvSpPr>
          <p:nvPr>
            <p:ph type="title"/>
          </p:nvPr>
        </p:nvSpPr>
        <p:spPr/>
        <p:txBody>
          <a:bodyPr/>
          <a:lstStyle/>
          <a:p>
            <a:r>
              <a:rPr lang="en-US" altLang="de-DE" dirty="0">
                <a:sym typeface="+mn-ea"/>
              </a:rPr>
              <a:t>MQK30</a:t>
            </a:r>
            <a:endParaRPr lang="en-US" altLang="de-DE" dirty="0"/>
          </a:p>
        </p:txBody>
      </p:sp>
      <p:sp>
        <p:nvSpPr>
          <p:cNvPr id="5" name="Textplatzhalter 4"/>
          <p:cNvSpPr>
            <a:spLocks noGrp="1"/>
          </p:cNvSpPr>
          <p:nvPr>
            <p:ph type="body" sz="quarter" idx="17"/>
          </p:nvPr>
        </p:nvSpPr>
        <p:spPr/>
        <p:txBody>
          <a:bodyPr/>
          <a:lstStyle/>
          <a:p>
            <a:r>
              <a:rPr lang="zh-CN" altLang="de-DE" dirty="0">
                <a:ea typeface="宋体" panose="02010600030101010101" pitchFamily="2" charset="-122"/>
              </a:rPr>
              <a:t>Emergency Stop Switches</a:t>
            </a:r>
          </a:p>
        </p:txBody>
      </p:sp>
      <p:sp>
        <p:nvSpPr>
          <p:cNvPr id="8" name="Textplatzhalter 2"/>
          <p:cNvSpPr txBox="1"/>
          <p:nvPr/>
        </p:nvSpPr>
        <p:spPr bwMode="gray">
          <a:xfrm>
            <a:off x="1691640" y="989965"/>
            <a:ext cx="7273925" cy="806450"/>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lvl="0" defTabSz="871855" fontAlgn="base">
              <a:spcAft>
                <a:spcPts val="600"/>
              </a:spcAft>
              <a:tabLst>
                <a:tab pos="271145" algn="l"/>
                <a:tab pos="495300" algn="l"/>
                <a:tab pos="747395" algn="l"/>
              </a:tabLst>
            </a:pPr>
            <a:r>
              <a:rPr lang="en-US" altLang="zh-CN" b="0" dirty="0">
                <a:ea typeface="宋体" panose="02010600030101010101" pitchFamily="2" charset="-122"/>
              </a:rPr>
              <a:t>E</a:t>
            </a:r>
            <a:r>
              <a:rPr lang="zh-CN" altLang="en-US" b="0" dirty="0">
                <a:ea typeface="宋体" panose="02010600030101010101" pitchFamily="2" charset="-122"/>
              </a:rPr>
              <a:t>mergency stop switch, used in emergency situations to quickly cut off the power supply and operation of the entire </a:t>
            </a:r>
            <a:r>
              <a:rPr lang="en-US" altLang="zh-CN" b="0" dirty="0">
                <a:ea typeface="宋体" panose="02010600030101010101" pitchFamily="2" charset="-122"/>
              </a:rPr>
              <a:t>forklift</a:t>
            </a:r>
            <a:r>
              <a:rPr lang="zh-CN" altLang="en-US" b="0" dirty="0">
                <a:ea typeface="宋体" panose="02010600030101010101" pitchFamily="2" charset="-122"/>
              </a:rPr>
              <a:t>, to ensure safety</a:t>
            </a:r>
          </a:p>
        </p:txBody>
      </p:sp>
      <p:sp>
        <p:nvSpPr>
          <p:cNvPr id="20" name="Freihandform: Form 1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chemeClr val="tx2"/>
          </a:solidFill>
          <a:ln w="9525" cap="flat">
            <a:noFill/>
            <a:prstDash val="solid"/>
            <a:miter/>
          </a:ln>
        </p:spPr>
        <p:txBody>
          <a:bodyPr rtlCol="0" anchor="ctr"/>
          <a:lstStyle/>
          <a:p>
            <a:endParaRPr lang="de-DE"/>
          </a:p>
        </p:txBody>
      </p:sp>
      <p:grpSp>
        <p:nvGrpSpPr>
          <p:cNvPr id="6" name="Gruppieren 20"/>
          <p:cNvGrpSpPr/>
          <p:nvPr/>
        </p:nvGrpSpPr>
        <p:grpSpPr bwMode="gray">
          <a:xfrm>
            <a:off x="734555" y="2715998"/>
            <a:ext cx="185946" cy="262512"/>
            <a:chOff x="4577309" y="2482691"/>
            <a:chExt cx="485775" cy="685800"/>
          </a:xfrm>
          <a:solidFill>
            <a:schemeClr val="tx2"/>
          </a:solidFill>
        </p:grpSpPr>
        <p:sp>
          <p:nvSpPr>
            <p:cNvPr id="22" name="Freihandform: Form 2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23" name="Freihandform: Form 2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24" name="Freihandform: Form 2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25" name="Rechteck 21"/>
          <p:cNvSpPr/>
          <p:nvPr>
            <p:custDataLst>
              <p:tags r:id="rId1"/>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26" name="Freihandform: Form 25"/>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a:p>
        </p:txBody>
      </p:sp>
      <p:grpSp>
        <p:nvGrpSpPr>
          <p:cNvPr id="11" name="Gruppieren 26"/>
          <p:cNvGrpSpPr/>
          <p:nvPr/>
        </p:nvGrpSpPr>
        <p:grpSpPr bwMode="gray">
          <a:xfrm>
            <a:off x="712042" y="3482140"/>
            <a:ext cx="195790" cy="239177"/>
            <a:chOff x="4549686" y="3699033"/>
            <a:chExt cx="511492" cy="624840"/>
          </a:xfrm>
          <a:solidFill>
            <a:schemeClr val="accent4"/>
          </a:solidFill>
        </p:grpSpPr>
        <p:sp>
          <p:nvSpPr>
            <p:cNvPr id="28" name="Freihandform: Form 27"/>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29" name="Freihandform: Form 28"/>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30" name="Freihandform: Form 29"/>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31" name="Rechteck 21"/>
          <p:cNvSpPr/>
          <p:nvPr>
            <p:custDataLst>
              <p:tags r:id="rId2"/>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47" name="Freihandform: Form 46"/>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chemeClr val="bg2">
              <a:lumMod val="90000"/>
            </a:schemeClr>
          </a:solidFill>
          <a:ln w="9525" cap="flat">
            <a:noFill/>
            <a:prstDash val="solid"/>
            <a:miter/>
          </a:ln>
        </p:spPr>
        <p:txBody>
          <a:bodyPr rtlCol="0" anchor="ctr"/>
          <a:lstStyle/>
          <a:p>
            <a:endParaRPr lang="de-DE"/>
          </a:p>
        </p:txBody>
      </p:sp>
      <p:sp>
        <p:nvSpPr>
          <p:cNvPr id="48" name="Freihandform: Form 47"/>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bg2">
              <a:lumMod val="50000"/>
            </a:schemeClr>
          </a:solidFill>
          <a:ln w="9525" cap="flat">
            <a:noFill/>
            <a:prstDash val="solid"/>
            <a:miter/>
          </a:ln>
        </p:spPr>
        <p:txBody>
          <a:bodyPr rtlCol="0" anchor="ctr"/>
          <a:lstStyle/>
          <a:p>
            <a:endParaRPr lang="de-DE"/>
          </a:p>
        </p:txBody>
      </p:sp>
      <p:sp>
        <p:nvSpPr>
          <p:cNvPr id="49" name="Rechteck 21"/>
          <p:cNvSpPr/>
          <p:nvPr>
            <p:custDataLst>
              <p:tags r:id="rId3"/>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50" name="Freihandform: Form 49"/>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a:p>
        </p:txBody>
      </p:sp>
      <p:grpSp>
        <p:nvGrpSpPr>
          <p:cNvPr id="12" name="Gruppieren 50"/>
          <p:cNvGrpSpPr/>
          <p:nvPr/>
        </p:nvGrpSpPr>
        <p:grpSpPr bwMode="gray">
          <a:xfrm>
            <a:off x="736302" y="1205979"/>
            <a:ext cx="178654" cy="265064"/>
            <a:chOff x="2521923" y="2474118"/>
            <a:chExt cx="466725" cy="692468"/>
          </a:xfrm>
          <a:solidFill>
            <a:schemeClr val="accent4"/>
          </a:solidFill>
        </p:grpSpPr>
        <p:sp>
          <p:nvSpPr>
            <p:cNvPr id="52" name="Freihandform: Form 51"/>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53" name="Freihandform: Form 52"/>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54" name="Freihandform: Form 53"/>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55" name="Freihandform: Form 54"/>
            <p:cNvSpPr/>
            <p:nvPr>
              <p:custDataLst>
                <p:tags r:id="rId6"/>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56" name="Rechteck 21"/>
          <p:cNvSpPr/>
          <p:nvPr>
            <p:custDataLst>
              <p:tags r:id="rId4"/>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58" name="Rechteck 57">
            <a:hlinkClick r:id="rId9"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33" name="Fußzeilenplatzhalter 2"/>
          <p:cNvSpPr>
            <a:spLocks noGrp="1"/>
          </p:cNvSpPr>
          <p:nvPr>
            <p:ph type="ftr" sz="quarter" idx="10"/>
          </p:nvPr>
        </p:nvSpPr>
        <p:spPr>
          <a:xfrm>
            <a:off x="683928" y="4986311"/>
            <a:ext cx="5256000" cy="108100"/>
          </a:xfrm>
        </p:spPr>
        <p:txBody>
          <a:bodyPr/>
          <a:lstStyle/>
          <a:p>
            <a:r>
              <a:rPr lang="en-US" altLang="de-DE" dirty="0">
                <a:sym typeface="+mn-ea"/>
              </a:rPr>
              <a:t>MQK Introduction of Products</a:t>
            </a:r>
            <a:endParaRPr lang="de-DE" dirty="0"/>
          </a:p>
        </p:txBody>
      </p:sp>
      <p:pic>
        <p:nvPicPr>
          <p:cNvPr id="13" name="图片 12"/>
          <p:cNvPicPr>
            <a:picLocks noChangeAspect="1"/>
          </p:cNvPicPr>
          <p:nvPr>
            <p:custDataLst>
              <p:tags r:id="rId5"/>
            </p:custDataLst>
          </p:nvPr>
        </p:nvPicPr>
        <p:blipFill>
          <a:blip r:embed="rId10" cstate="print"/>
          <a:stretch>
            <a:fillRect/>
          </a:stretch>
        </p:blipFill>
        <p:spPr>
          <a:xfrm>
            <a:off x="2988310" y="1710055"/>
            <a:ext cx="2807335" cy="296164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34</a:t>
            </a:fld>
            <a:endParaRPr lang="de-DE" dirty="0"/>
          </a:p>
        </p:txBody>
      </p:sp>
      <p:sp>
        <p:nvSpPr>
          <p:cNvPr id="4" name="Titel 3"/>
          <p:cNvSpPr>
            <a:spLocks noGrp="1"/>
          </p:cNvSpPr>
          <p:nvPr>
            <p:ph type="title"/>
          </p:nvPr>
        </p:nvSpPr>
        <p:spPr/>
        <p:txBody>
          <a:bodyPr/>
          <a:lstStyle/>
          <a:p>
            <a:r>
              <a:rPr lang="en-US" altLang="de-DE" dirty="0">
                <a:sym typeface="+mn-ea"/>
              </a:rPr>
              <a:t>MQK30</a:t>
            </a:r>
            <a:endParaRPr lang="en-US" altLang="de-DE" dirty="0"/>
          </a:p>
        </p:txBody>
      </p:sp>
      <p:sp>
        <p:nvSpPr>
          <p:cNvPr id="5" name="Textplatzhalter 4"/>
          <p:cNvSpPr>
            <a:spLocks noGrp="1"/>
          </p:cNvSpPr>
          <p:nvPr>
            <p:ph type="body" sz="quarter" idx="17"/>
          </p:nvPr>
        </p:nvSpPr>
        <p:spPr/>
        <p:txBody>
          <a:bodyPr/>
          <a:lstStyle/>
          <a:p>
            <a:r>
              <a:rPr lang="zh-CN" altLang="de-DE" dirty="0">
                <a:ea typeface="宋体" panose="02010600030101010101" pitchFamily="2" charset="-122"/>
              </a:rPr>
              <a:t>Safety Warning Light/Blue Light</a:t>
            </a:r>
          </a:p>
        </p:txBody>
      </p:sp>
      <p:sp>
        <p:nvSpPr>
          <p:cNvPr id="8" name="Textplatzhalter 2"/>
          <p:cNvSpPr txBox="1"/>
          <p:nvPr/>
        </p:nvSpPr>
        <p:spPr bwMode="gray">
          <a:xfrm>
            <a:off x="1475105" y="1134110"/>
            <a:ext cx="7449185" cy="96710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marL="0" lvl="2" indent="0">
              <a:buNone/>
            </a:pPr>
            <a:r>
              <a:rPr lang="zh-CN" dirty="0">
                <a:ea typeface="宋体" panose="02010600030101010101" pitchFamily="2" charset="-122"/>
              </a:rPr>
              <a:t>Equipped with a warning light/blue light to provide work warning to the surrounding people during the work</a:t>
            </a:r>
            <a:r>
              <a:rPr lang="en-US" altLang="zh-CN" dirty="0">
                <a:ea typeface="宋体" panose="02010600030101010101" pitchFamily="2" charset="-122"/>
              </a:rPr>
              <a:t> </a:t>
            </a:r>
            <a:r>
              <a:rPr lang="zh-CN" dirty="0">
                <a:ea typeface="宋体" panose="02010600030101010101" pitchFamily="2" charset="-122"/>
              </a:rPr>
              <a:t>and prevent potential safety hazards.</a:t>
            </a:r>
          </a:p>
        </p:txBody>
      </p:sp>
      <p:sp>
        <p:nvSpPr>
          <p:cNvPr id="20" name="Freihandform: Form 1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chemeClr val="tx2"/>
          </a:solidFill>
          <a:ln w="9525" cap="flat">
            <a:noFill/>
            <a:prstDash val="solid"/>
            <a:miter/>
          </a:ln>
        </p:spPr>
        <p:txBody>
          <a:bodyPr rtlCol="0" anchor="ctr"/>
          <a:lstStyle/>
          <a:p>
            <a:endParaRPr lang="de-DE"/>
          </a:p>
        </p:txBody>
      </p:sp>
      <p:grpSp>
        <p:nvGrpSpPr>
          <p:cNvPr id="10" name="Gruppieren 20"/>
          <p:cNvGrpSpPr/>
          <p:nvPr/>
        </p:nvGrpSpPr>
        <p:grpSpPr bwMode="gray">
          <a:xfrm>
            <a:off x="734555" y="2715998"/>
            <a:ext cx="185946" cy="262512"/>
            <a:chOff x="4577309" y="2482691"/>
            <a:chExt cx="485775" cy="685800"/>
          </a:xfrm>
          <a:solidFill>
            <a:schemeClr val="tx2"/>
          </a:solidFill>
        </p:grpSpPr>
        <p:sp>
          <p:nvSpPr>
            <p:cNvPr id="22" name="Freihandform: Form 2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23" name="Freihandform: Form 2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24" name="Freihandform: Form 2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25" name="Rechteck 21"/>
          <p:cNvSpPr/>
          <p:nvPr>
            <p:custDataLst>
              <p:tags r:id="rId1"/>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26" name="Freihandform: Form 25"/>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rgbClr val="CBC9C8"/>
          </a:solidFill>
          <a:ln w="9525" cap="flat">
            <a:noFill/>
            <a:prstDash val="solid"/>
            <a:miter/>
          </a:ln>
        </p:spPr>
        <p:txBody>
          <a:bodyPr rtlCol="0" anchor="ctr"/>
          <a:lstStyle/>
          <a:p>
            <a:endParaRPr lang="de-DE"/>
          </a:p>
        </p:txBody>
      </p:sp>
      <p:grpSp>
        <p:nvGrpSpPr>
          <p:cNvPr id="11" name="Gruppieren 26"/>
          <p:cNvGrpSpPr/>
          <p:nvPr/>
        </p:nvGrpSpPr>
        <p:grpSpPr bwMode="gray">
          <a:xfrm>
            <a:off x="712042" y="3482140"/>
            <a:ext cx="195790" cy="239177"/>
            <a:chOff x="4549686" y="3699033"/>
            <a:chExt cx="511492" cy="624840"/>
          </a:xfrm>
          <a:solidFill>
            <a:schemeClr val="accent4"/>
          </a:solidFill>
        </p:grpSpPr>
        <p:sp>
          <p:nvSpPr>
            <p:cNvPr id="28" name="Freihandform: Form 27"/>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29" name="Freihandform: Form 28"/>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30" name="Freihandform: Form 29"/>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31" name="Rechteck 21"/>
          <p:cNvSpPr/>
          <p:nvPr>
            <p:custDataLst>
              <p:tags r:id="rId2"/>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47" name="Freihandform: Form 46"/>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chemeClr val="bg2">
              <a:lumMod val="90000"/>
            </a:schemeClr>
          </a:solidFill>
          <a:ln w="9525" cap="flat">
            <a:noFill/>
            <a:prstDash val="solid"/>
            <a:miter/>
          </a:ln>
        </p:spPr>
        <p:txBody>
          <a:bodyPr rtlCol="0" anchor="ctr"/>
          <a:lstStyle/>
          <a:p>
            <a:endParaRPr lang="de-DE"/>
          </a:p>
        </p:txBody>
      </p:sp>
      <p:sp>
        <p:nvSpPr>
          <p:cNvPr id="48" name="Freihandform: Form 47"/>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bg2">
              <a:lumMod val="50000"/>
            </a:schemeClr>
          </a:solidFill>
          <a:ln w="9525" cap="flat">
            <a:noFill/>
            <a:prstDash val="solid"/>
            <a:miter/>
          </a:ln>
        </p:spPr>
        <p:txBody>
          <a:bodyPr rtlCol="0" anchor="ctr"/>
          <a:lstStyle/>
          <a:p>
            <a:endParaRPr lang="de-DE"/>
          </a:p>
        </p:txBody>
      </p:sp>
      <p:sp>
        <p:nvSpPr>
          <p:cNvPr id="49" name="Rechteck 21"/>
          <p:cNvSpPr/>
          <p:nvPr>
            <p:custDataLst>
              <p:tags r:id="rId3"/>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50" name="Freihandform: Form 49"/>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a:p>
        </p:txBody>
      </p:sp>
      <p:grpSp>
        <p:nvGrpSpPr>
          <p:cNvPr id="12" name="Gruppieren 50"/>
          <p:cNvGrpSpPr/>
          <p:nvPr/>
        </p:nvGrpSpPr>
        <p:grpSpPr bwMode="gray">
          <a:xfrm>
            <a:off x="736302" y="1205979"/>
            <a:ext cx="178654" cy="265064"/>
            <a:chOff x="2521923" y="2474118"/>
            <a:chExt cx="466725" cy="692468"/>
          </a:xfrm>
          <a:solidFill>
            <a:schemeClr val="accent4"/>
          </a:solidFill>
        </p:grpSpPr>
        <p:sp>
          <p:nvSpPr>
            <p:cNvPr id="52" name="Freihandform: Form 51"/>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53" name="Freihandform: Form 52"/>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54" name="Freihandform: Form 53"/>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55" name="Freihandform: Form 54"/>
            <p:cNvSpPr/>
            <p:nvPr>
              <p:custDataLst>
                <p:tags r:id="rId7"/>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56" name="Rechteck 21"/>
          <p:cNvSpPr/>
          <p:nvPr>
            <p:custDataLst>
              <p:tags r:id="rId4"/>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58" name="Rechteck 57">
            <a:hlinkClick r:id="rId10"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33" name="Fußzeilenplatzhalter 2"/>
          <p:cNvSpPr>
            <a:spLocks noGrp="1"/>
          </p:cNvSpPr>
          <p:nvPr>
            <p:ph type="ftr" sz="quarter" idx="10"/>
          </p:nvPr>
        </p:nvSpPr>
        <p:spPr>
          <a:xfrm>
            <a:off x="683928" y="4986311"/>
            <a:ext cx="5256000" cy="108100"/>
          </a:xfrm>
        </p:spPr>
        <p:txBody>
          <a:bodyPr/>
          <a:lstStyle/>
          <a:p>
            <a:r>
              <a:rPr lang="en-US" altLang="de-DE" dirty="0">
                <a:sym typeface="+mn-ea"/>
              </a:rPr>
              <a:t>MQK Introduction of Product</a:t>
            </a:r>
            <a:endParaRPr lang="de-DE" dirty="0"/>
          </a:p>
        </p:txBody>
      </p:sp>
      <p:pic>
        <p:nvPicPr>
          <p:cNvPr id="13" name="图片 12"/>
          <p:cNvPicPr>
            <a:picLocks noChangeAspect="1"/>
          </p:cNvPicPr>
          <p:nvPr>
            <p:custDataLst>
              <p:tags r:id="rId5"/>
            </p:custDataLst>
          </p:nvPr>
        </p:nvPicPr>
        <p:blipFill>
          <a:blip r:embed="rId11" cstate="print"/>
          <a:stretch>
            <a:fillRect/>
          </a:stretch>
        </p:blipFill>
        <p:spPr>
          <a:xfrm>
            <a:off x="2051685" y="1854200"/>
            <a:ext cx="2123440" cy="2844800"/>
          </a:xfrm>
          <a:prstGeom prst="rect">
            <a:avLst/>
          </a:prstGeom>
        </p:spPr>
      </p:pic>
      <p:pic>
        <p:nvPicPr>
          <p:cNvPr id="15" name="图片 14"/>
          <p:cNvPicPr>
            <a:picLocks noChangeAspect="1"/>
          </p:cNvPicPr>
          <p:nvPr>
            <p:custDataLst>
              <p:tags r:id="rId6"/>
            </p:custDataLst>
          </p:nvPr>
        </p:nvPicPr>
        <p:blipFill>
          <a:blip r:embed="rId12"/>
          <a:stretch>
            <a:fillRect/>
          </a:stretch>
        </p:blipFill>
        <p:spPr>
          <a:xfrm>
            <a:off x="5580380" y="1854200"/>
            <a:ext cx="2859405" cy="282130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35</a:t>
            </a:fld>
            <a:endParaRPr lang="de-DE" dirty="0"/>
          </a:p>
        </p:txBody>
      </p:sp>
      <p:sp>
        <p:nvSpPr>
          <p:cNvPr id="4" name="Titel 3"/>
          <p:cNvSpPr>
            <a:spLocks noGrp="1"/>
          </p:cNvSpPr>
          <p:nvPr>
            <p:ph type="title"/>
          </p:nvPr>
        </p:nvSpPr>
        <p:spPr/>
        <p:txBody>
          <a:bodyPr/>
          <a:lstStyle/>
          <a:p>
            <a:r>
              <a:rPr lang="en-US" altLang="de-DE" dirty="0"/>
              <a:t>MiMA </a:t>
            </a:r>
            <a:r>
              <a:rPr lang="en-US" altLang="de-DE" dirty="0">
                <a:sym typeface="+mn-ea"/>
              </a:rPr>
              <a:t>MQK30</a:t>
            </a:r>
            <a:endParaRPr lang="zh-CN" altLang="en-US" dirty="0">
              <a:ea typeface="宋体" panose="02010600030101010101" pitchFamily="2" charset="-122"/>
            </a:endParaRPr>
          </a:p>
        </p:txBody>
      </p:sp>
      <p:sp>
        <p:nvSpPr>
          <p:cNvPr id="5" name="Textplatzhalter 4"/>
          <p:cNvSpPr>
            <a:spLocks noGrp="1"/>
          </p:cNvSpPr>
          <p:nvPr>
            <p:ph type="body" sz="quarter" idx="17"/>
          </p:nvPr>
        </p:nvSpPr>
        <p:spPr/>
        <p:txBody>
          <a:bodyPr/>
          <a:lstStyle/>
          <a:p>
            <a:r>
              <a:rPr lang="zh-CN" altLang="en-US" dirty="0">
                <a:ea typeface="宋体" panose="02010600030101010101" pitchFamily="2" charset="-122"/>
              </a:rPr>
              <a:t>Product Features - Flexibility</a:t>
            </a:r>
          </a:p>
        </p:txBody>
      </p:sp>
      <p:graphicFrame>
        <p:nvGraphicFramePr>
          <p:cNvPr id="7" name="Inhaltsplatzhalter 6"/>
          <p:cNvGraphicFramePr/>
          <p:nvPr>
            <p:custDataLst>
              <p:tags r:id="rId1"/>
            </p:custDataLst>
          </p:nvPr>
        </p:nvGraphicFramePr>
        <p:xfrm>
          <a:off x="1691680" y="1061963"/>
          <a:ext cx="7128470" cy="2601322"/>
        </p:xfrm>
        <a:graphic>
          <a:graphicData uri="http://schemas.openxmlformats.org/drawingml/2006/table">
            <a:tbl>
              <a:tblPr firstRow="1" bandRow="1">
                <a:tableStyleId>{21E4AEA4-8DFA-4A89-87EB-49C32662AFE0}</a:tableStyleId>
              </a:tblPr>
              <a:tblGrid>
                <a:gridCol w="3384376">
                  <a:extLst>
                    <a:ext uri="{9D8B030D-6E8A-4147-A177-3AD203B41FA5}">
                      <a16:colId xmlns:a16="http://schemas.microsoft.com/office/drawing/2014/main" val="20000"/>
                    </a:ext>
                  </a:extLst>
                </a:gridCol>
                <a:gridCol w="360040">
                  <a:extLst>
                    <a:ext uri="{9D8B030D-6E8A-4147-A177-3AD203B41FA5}">
                      <a16:colId xmlns:a16="http://schemas.microsoft.com/office/drawing/2014/main" val="20001"/>
                    </a:ext>
                  </a:extLst>
                </a:gridCol>
                <a:gridCol w="3384054">
                  <a:extLst>
                    <a:ext uri="{9D8B030D-6E8A-4147-A177-3AD203B41FA5}">
                      <a16:colId xmlns:a16="http://schemas.microsoft.com/office/drawing/2014/main" val="20002"/>
                    </a:ext>
                  </a:extLst>
                </a:gridCol>
              </a:tblGrid>
              <a:tr h="324000">
                <a:tc>
                  <a:txBody>
                    <a:bodyPr/>
                    <a:lstStyle/>
                    <a:p>
                      <a:pPr algn="l"/>
                      <a:r>
                        <a:rPr lang="zh-CN" altLang="de-DE" sz="1600" b="1" noProof="1">
                          <a:solidFill>
                            <a:schemeClr val="tx1"/>
                          </a:solidFill>
                          <a:latin typeface="+mn-lt"/>
                          <a:ea typeface="宋体" panose="02010600030101010101" pitchFamily="2" charset="-122"/>
                        </a:rPr>
                        <a:t>Product Features</a:t>
                      </a:r>
                    </a:p>
                  </a:txBody>
                  <a:tcPr marL="72000" marR="72000" marT="36000" marB="36000"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2400" b="1" noProof="1">
                          <a:solidFill>
                            <a:schemeClr val="tx2"/>
                          </a:solidFill>
                          <a:latin typeface="Arial" panose="020B0604020202020204" pitchFamily="34" charset="0"/>
                          <a:cs typeface="Arial" panose="020B0604020202020204" pitchFamily="34" charset="0"/>
                          <a:sym typeface="Wingdings 3" panose="05040102010807070707" pitchFamily="18" charset="2"/>
                        </a:rPr>
                        <a:t></a:t>
                      </a:r>
                      <a:endParaRPr lang="de-DE" sz="2400" b="1" noProof="1">
                        <a:solidFill>
                          <a:schemeClr val="tx2"/>
                        </a:solidFill>
                        <a:latin typeface="+mn-lt"/>
                      </a:endParaRPr>
                    </a:p>
                  </a:txBody>
                  <a:tcPr marL="72000" marR="7200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de-DE" sz="1600" b="1" noProof="1">
                          <a:solidFill>
                            <a:schemeClr val="tx1"/>
                          </a:solidFill>
                          <a:latin typeface="+mn-lt"/>
                          <a:ea typeface="宋体" panose="02010600030101010101" pitchFamily="2" charset="-122"/>
                        </a:rPr>
                        <a:t>Customer Benefits</a:t>
                      </a:r>
                    </a:p>
                  </a:txBody>
                  <a:tcPr marL="72000" marR="72000" marT="36000" marB="36000" anchor="ctr">
                    <a:lnL w="12700" cmpd="sng">
                      <a:noFill/>
                    </a:lnL>
                    <a:lnR w="12700" cmpd="sng">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690">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pPr>
                      <a:r>
                        <a:rPr lang="zh-CN" altLang="de-DE" sz="1100" kern="1200" dirty="0">
                          <a:solidFill>
                            <a:schemeClr val="tx1"/>
                          </a:solidFill>
                          <a:latin typeface="+mn-lt"/>
                          <a:ea typeface="宋体" panose="02010600030101010101" pitchFamily="2" charset="-122"/>
                          <a:cs typeface="+mn-cs"/>
                        </a:rPr>
                        <a:t>All Wheel Solid Rubber Tires</a:t>
                      </a:r>
                    </a:p>
                  </a:txBody>
                  <a:tcPr marL="72000" marR="72000" marT="36000" marB="36000">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eaLnBrk="1">
                        <a:lnSpc>
                          <a:spcPct val="100000"/>
                        </a:lnSpc>
                      </a:pPr>
                      <a:endParaRPr lang="en-US" sz="1100" b="0" i="0" noProof="0" dirty="0">
                        <a:solidFill>
                          <a:schemeClr val="tx1"/>
                        </a:solidFill>
                        <a:latin typeface="+mn-lt"/>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pPr>
                      <a:r>
                        <a:rPr lang="zh-CN" altLang="de-DE" sz="1100" kern="1200" dirty="0">
                          <a:solidFill>
                            <a:schemeClr val="tx1"/>
                          </a:solidFill>
                          <a:latin typeface="+mn-lt"/>
                          <a:ea typeface="宋体" panose="02010600030101010101" pitchFamily="2" charset="-122"/>
                          <a:cs typeface="+mn-cs"/>
                        </a:rPr>
                        <a:t>Suitable for indoor and outdoor work</a:t>
                      </a:r>
                    </a:p>
                  </a:txBody>
                  <a:tcPr marL="72000" marR="72000" marT="36000" marB="36000">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426720">
                <a:tc>
                  <a:txBody>
                    <a:bodyPr/>
                    <a:lstStyle/>
                    <a:p>
                      <a:pPr defTabSz="685165">
                        <a:spcAft>
                          <a:spcPts val="0"/>
                        </a:spcAft>
                        <a:defRPr/>
                      </a:pPr>
                      <a:r>
                        <a:rPr lang="zh-CN" altLang="en-US" sz="1100" kern="1200" dirty="0">
                          <a:ea typeface="宋体" panose="02010600030101010101" pitchFamily="2" charset="-122"/>
                        </a:rPr>
                        <a:t>360° </a:t>
                      </a:r>
                      <a:r>
                        <a:rPr lang="en-US" altLang="zh-CN" sz="1100" kern="1200" dirty="0">
                          <a:ea typeface="宋体" panose="02010600030101010101" pitchFamily="2" charset="-122"/>
                        </a:rPr>
                        <a:t>multi-</a:t>
                      </a:r>
                      <a:r>
                        <a:rPr lang="zh-CN" altLang="en-US" sz="1100" kern="1200" dirty="0">
                          <a:ea typeface="宋体" panose="02010600030101010101" pitchFamily="2" charset="-122"/>
                        </a:rPr>
                        <a:t>directional mode + non-stop continuous operation mode</a:t>
                      </a: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eaLnBrk="1">
                        <a:lnSpc>
                          <a:spcPct val="100000"/>
                        </a:lnSpc>
                      </a:pPr>
                      <a:endParaRPr lang="en-US" sz="1100" b="0" i="0" kern="1200" noProof="0" dirty="0">
                        <a:solidFill>
                          <a:schemeClr val="tx1"/>
                        </a:solidFill>
                        <a:latin typeface="+mn-lt"/>
                        <a:ea typeface="+mn-ea"/>
                        <a:cs typeface="+mn-cs"/>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defTabSz="685165">
                        <a:spcAft>
                          <a:spcPts val="0"/>
                        </a:spcAft>
                        <a:defRPr/>
                      </a:pPr>
                      <a:r>
                        <a:rPr lang="zh-CN" altLang="de-DE" sz="1100" kern="1200" dirty="0">
                          <a:solidFill>
                            <a:schemeClr val="tx1"/>
                          </a:solidFill>
                          <a:latin typeface="+mn-lt"/>
                          <a:ea typeface="宋体" panose="02010600030101010101" pitchFamily="2" charset="-122"/>
                        </a:rPr>
                        <a:t>High flexibility and efficiency</a:t>
                      </a: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048">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pPr>
                      <a:r>
                        <a:rPr lang="zh-CN" altLang="de-DE" sz="1100" kern="1200" dirty="0">
                          <a:ea typeface="宋体" panose="02010600030101010101" pitchFamily="2" charset="-122"/>
                        </a:rPr>
                        <a:t>Enclosed cab</a:t>
                      </a:r>
                      <a:r>
                        <a:rPr lang="en-US" altLang="zh-CN" sz="1100" kern="1200" dirty="0">
                          <a:ea typeface="宋体" panose="02010600030101010101" pitchFamily="2" charset="-122"/>
                        </a:rPr>
                        <a:t>ins</a:t>
                      </a:r>
                      <a:r>
                        <a:rPr lang="zh-CN" altLang="de-DE" sz="1100" kern="1200" dirty="0">
                          <a:ea typeface="宋体" panose="02010600030101010101" pitchFamily="2" charset="-122"/>
                        </a:rPr>
                        <a:t> are available</a:t>
                      </a: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eaLnBrk="1">
                        <a:lnSpc>
                          <a:spcPct val="100000"/>
                        </a:lnSpc>
                      </a:pPr>
                      <a:endParaRPr lang="en-US" sz="1100" b="0" i="0" kern="1200" noProof="0" dirty="0">
                        <a:solidFill>
                          <a:schemeClr val="tx1"/>
                        </a:solidFill>
                        <a:latin typeface="+mn-lt"/>
                        <a:ea typeface="+mn-ea"/>
                        <a:cs typeface="+mn-cs"/>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zh-CN" altLang="de-DE" sz="1100" kern="1200" dirty="0">
                          <a:solidFill>
                            <a:schemeClr val="tx1"/>
                          </a:solidFill>
                          <a:latin typeface="+mn-lt"/>
                          <a:ea typeface="宋体" panose="02010600030101010101" pitchFamily="2" charset="-122"/>
                        </a:rPr>
                        <a:t>Suitable for cold storage, outdoor work in winter, etc.</a:t>
                      </a: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468000">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zh-CN" altLang="en-US" sz="1100" kern="1200" dirty="0">
                          <a:solidFill>
                            <a:schemeClr val="tx1"/>
                          </a:solidFill>
                          <a:latin typeface="+mn-lt"/>
                          <a:ea typeface="宋体" panose="02010600030101010101" pitchFamily="2" charset="-122"/>
                        </a:rPr>
                        <a:t>Standard with </a:t>
                      </a:r>
                      <a:r>
                        <a:rPr lang="en-US" altLang="zh-CN" sz="1100" kern="1200" dirty="0">
                          <a:solidFill>
                            <a:schemeClr val="tx1"/>
                          </a:solidFill>
                          <a:latin typeface="+mn-lt"/>
                          <a:ea typeface="宋体" panose="02010600030101010101" pitchFamily="2" charset="-122"/>
                        </a:rPr>
                        <a:t>fork positioner</a:t>
                      </a:r>
                      <a:r>
                        <a:rPr lang="zh-CN" altLang="en-US" sz="1100" kern="1200" dirty="0">
                          <a:solidFill>
                            <a:schemeClr val="tx1"/>
                          </a:solidFill>
                          <a:latin typeface="+mn-lt"/>
                          <a:ea typeface="宋体" panose="02010600030101010101" pitchFamily="2" charset="-122"/>
                        </a:rPr>
                        <a:t> + side shift</a:t>
                      </a:r>
                      <a:r>
                        <a:rPr lang="en-US" altLang="zh-CN" sz="1100" kern="1200" dirty="0">
                          <a:solidFill>
                            <a:schemeClr val="tx1"/>
                          </a:solidFill>
                          <a:latin typeface="+mn-lt"/>
                          <a:ea typeface="宋体" panose="02010600030101010101" pitchFamily="2" charset="-122"/>
                        </a:rPr>
                        <a:t>er</a:t>
                      </a: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eaLnBrk="1">
                        <a:lnSpc>
                          <a:spcPct val="100000"/>
                        </a:lnSpc>
                      </a:pPr>
                      <a:endParaRPr lang="en-US" sz="1100" b="0" i="0" kern="1200" noProof="0" dirty="0">
                        <a:solidFill>
                          <a:schemeClr val="tx1"/>
                        </a:solidFill>
                        <a:latin typeface="+mn-lt"/>
                        <a:ea typeface="+mn-ea"/>
                        <a:cs typeface="+mn-cs"/>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871855" rtl="0" eaLnBrk="1" fontAlgn="base" latinLnBrk="0" hangingPunct="1">
                        <a:lnSpc>
                          <a:spcPct val="110000"/>
                        </a:lnSpc>
                        <a:spcBef>
                          <a:spcPts val="0"/>
                        </a:spcBef>
                        <a:spcAft>
                          <a:spcPts val="0"/>
                        </a:spcAft>
                        <a:buClr>
                          <a:schemeClr val="tx2"/>
                        </a:buClr>
                        <a:buSzPct val="80000"/>
                        <a:buFontTx/>
                        <a:buNone/>
                        <a:tabLst>
                          <a:tab pos="271145" algn="l"/>
                          <a:tab pos="495300" algn="l"/>
                          <a:tab pos="747395" algn="l"/>
                        </a:tabLst>
                        <a:defRPr/>
                      </a:pPr>
                      <a:r>
                        <a:rPr lang="zh-CN" altLang="de-DE" sz="1100" kern="1200" dirty="0">
                          <a:solidFill>
                            <a:schemeClr val="tx1"/>
                          </a:solidFill>
                          <a:latin typeface="+mn-lt"/>
                          <a:ea typeface="宋体" panose="02010600030101010101" pitchFamily="2" charset="-122"/>
                        </a:rPr>
                        <a:t>Wide adaptability, high </a:t>
                      </a:r>
                      <a:r>
                        <a:rPr lang="en-US" altLang="zh-CN" sz="1100" kern="1200" dirty="0">
                          <a:solidFill>
                            <a:schemeClr val="tx1"/>
                          </a:solidFill>
                          <a:latin typeface="+mn-lt"/>
                          <a:ea typeface="宋体" panose="02010600030101010101" pitchFamily="2" charset="-122"/>
                        </a:rPr>
                        <a:t>work </a:t>
                      </a:r>
                      <a:r>
                        <a:rPr lang="zh-CN" altLang="de-DE" sz="1100" kern="1200" dirty="0">
                          <a:solidFill>
                            <a:schemeClr val="tx1"/>
                          </a:solidFill>
                          <a:latin typeface="+mn-lt"/>
                          <a:ea typeface="宋体" panose="02010600030101010101" pitchFamily="2" charset="-122"/>
                        </a:rPr>
                        <a:t>efficiency to meet the different specifications of long material handling needs.</a:t>
                      </a:r>
                    </a:p>
                  </a:txBody>
                  <a:tcPr marL="72000" marR="72000" marT="36000" marB="3600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8104">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pPr>
                      <a:endParaRPr lang="en-US" sz="1100" dirty="0">
                        <a:solidFill>
                          <a:schemeClr val="tx1"/>
                        </a:solidFill>
                        <a:latin typeface="+mn-lt"/>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endParaRPr lang="de-DE" sz="1100" b="0" dirty="0">
                        <a:solidFill>
                          <a:schemeClr val="tx1"/>
                        </a:solidFill>
                        <a:latin typeface="+mn-lt"/>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pPr>
                      <a:endParaRPr lang="de-DE" sz="1100" kern="1200" dirty="0">
                        <a:solidFill>
                          <a:schemeClr val="tx1"/>
                        </a:solidFill>
                        <a:latin typeface="+mn-lt"/>
                        <a:ea typeface="Geneva" charset="0"/>
                        <a:cs typeface="+mn-cs"/>
                      </a:endParaRPr>
                    </a:p>
                  </a:txBody>
                  <a:tcPr marL="72000" marR="72000" marT="36000" marB="36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5"/>
                  </a:ext>
                </a:extLst>
              </a:tr>
            </a:tbl>
          </a:graphicData>
        </a:graphic>
      </p:graphicFrame>
      <p:sp>
        <p:nvSpPr>
          <p:cNvPr id="40" name="Freihandform: Form 3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rgbClr val="CBC9C8"/>
          </a:solidFill>
          <a:ln w="9525" cap="flat">
            <a:noFill/>
            <a:prstDash val="solid"/>
            <a:miter/>
          </a:ln>
        </p:spPr>
        <p:txBody>
          <a:bodyPr rtlCol="0" anchor="ctr"/>
          <a:lstStyle/>
          <a:p>
            <a:endParaRPr lang="de-DE"/>
          </a:p>
        </p:txBody>
      </p:sp>
      <p:grpSp>
        <p:nvGrpSpPr>
          <p:cNvPr id="3" name="Gruppieren 40"/>
          <p:cNvGrpSpPr/>
          <p:nvPr/>
        </p:nvGrpSpPr>
        <p:grpSpPr bwMode="gray">
          <a:xfrm>
            <a:off x="734555" y="2715998"/>
            <a:ext cx="185946" cy="262512"/>
            <a:chOff x="4577309" y="2482691"/>
            <a:chExt cx="485775" cy="685800"/>
          </a:xfrm>
          <a:solidFill>
            <a:schemeClr val="accent4"/>
          </a:solidFill>
        </p:grpSpPr>
        <p:sp>
          <p:nvSpPr>
            <p:cNvPr id="42" name="Freihandform: Form 4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43" name="Freihandform: Form 4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44" name="Freihandform: Form 4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48" name="Rechteck 21"/>
          <p:cNvSpPr/>
          <p:nvPr>
            <p:custDataLst>
              <p:tags r:id="rId2"/>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9" name="Freihandform: Form 8"/>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chemeClr val="tx2"/>
          </a:solidFill>
          <a:ln w="9525" cap="flat">
            <a:noFill/>
            <a:prstDash val="solid"/>
            <a:miter/>
          </a:ln>
        </p:spPr>
        <p:txBody>
          <a:bodyPr rtlCol="0" anchor="ctr"/>
          <a:lstStyle/>
          <a:p>
            <a:endParaRPr lang="de-DE"/>
          </a:p>
        </p:txBody>
      </p:sp>
      <p:grpSp>
        <p:nvGrpSpPr>
          <p:cNvPr id="6" name="Gruppieren 9"/>
          <p:cNvGrpSpPr/>
          <p:nvPr/>
        </p:nvGrpSpPr>
        <p:grpSpPr bwMode="gray">
          <a:xfrm>
            <a:off x="712042" y="3482140"/>
            <a:ext cx="195790" cy="239177"/>
            <a:chOff x="4549686" y="3699033"/>
            <a:chExt cx="511492" cy="624840"/>
          </a:xfrm>
          <a:solidFill>
            <a:schemeClr val="tx2"/>
          </a:solidFill>
        </p:grpSpPr>
        <p:sp>
          <p:nvSpPr>
            <p:cNvPr id="11" name="Freihandform: Form 10"/>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12" name="Freihandform: Form 11"/>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13" name="Freihandform: Form 12"/>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49" name="Rechteck 21"/>
          <p:cNvSpPr/>
          <p:nvPr>
            <p:custDataLst>
              <p:tags r:id="rId3"/>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45" name="Freihandform: Form 44"/>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chemeClr val="bg2">
              <a:lumMod val="90000"/>
            </a:schemeClr>
          </a:solidFill>
          <a:ln w="9525" cap="flat">
            <a:noFill/>
            <a:prstDash val="solid"/>
            <a:miter/>
          </a:ln>
        </p:spPr>
        <p:txBody>
          <a:bodyPr rtlCol="0" anchor="ctr"/>
          <a:lstStyle/>
          <a:p>
            <a:endParaRPr lang="de-DE"/>
          </a:p>
        </p:txBody>
      </p:sp>
      <p:sp>
        <p:nvSpPr>
          <p:cNvPr id="51" name="Freihandform: Form 50"/>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bg2">
              <a:lumMod val="50000"/>
            </a:schemeClr>
          </a:solidFill>
          <a:ln w="9525" cap="flat">
            <a:noFill/>
            <a:prstDash val="solid"/>
            <a:miter/>
          </a:ln>
        </p:spPr>
        <p:txBody>
          <a:bodyPr rtlCol="0" anchor="ctr"/>
          <a:lstStyle/>
          <a:p>
            <a:endParaRPr lang="de-DE"/>
          </a:p>
        </p:txBody>
      </p:sp>
      <p:sp>
        <p:nvSpPr>
          <p:cNvPr id="52" name="Rechteck 21"/>
          <p:cNvSpPr/>
          <p:nvPr>
            <p:custDataLst>
              <p:tags r:id="rId4"/>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53" name="Freihandform: Form 52"/>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a:p>
        </p:txBody>
      </p:sp>
      <p:grpSp>
        <p:nvGrpSpPr>
          <p:cNvPr id="8" name="Gruppieren 53"/>
          <p:cNvGrpSpPr/>
          <p:nvPr/>
        </p:nvGrpSpPr>
        <p:grpSpPr bwMode="gray">
          <a:xfrm>
            <a:off x="736302" y="1205979"/>
            <a:ext cx="178654" cy="265064"/>
            <a:chOff x="2521923" y="2474118"/>
            <a:chExt cx="466725" cy="692468"/>
          </a:xfrm>
          <a:solidFill>
            <a:schemeClr val="accent4"/>
          </a:solidFill>
        </p:grpSpPr>
        <p:sp>
          <p:nvSpPr>
            <p:cNvPr id="55" name="Freihandform: Form 54"/>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56" name="Freihandform: Form 55"/>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57" name="Freihandform: Form 56"/>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58" name="Freihandform: Form 57"/>
            <p:cNvSpPr/>
            <p:nvPr>
              <p:custDataLst>
                <p:tags r:id="rId6"/>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59" name="Rechteck 21"/>
          <p:cNvSpPr/>
          <p:nvPr>
            <p:custDataLst>
              <p:tags r:id="rId5"/>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46" name="Rechteck 45">
            <a:hlinkClick r:id="rId9"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29" name="Fußzeilenplatzhalter 2"/>
          <p:cNvSpPr>
            <a:spLocks noGrp="1"/>
          </p:cNvSpPr>
          <p:nvPr>
            <p:ph type="ftr" sz="quarter" idx="10"/>
          </p:nvPr>
        </p:nvSpPr>
        <p:spPr>
          <a:xfrm>
            <a:off x="683928" y="4986311"/>
            <a:ext cx="5256000" cy="108100"/>
          </a:xfrm>
        </p:spPr>
        <p:txBody>
          <a:bodyPr/>
          <a:lstStyle/>
          <a:p>
            <a:r>
              <a:rPr lang="en-US" altLang="de-DE" dirty="0">
                <a:sym typeface="+mn-ea"/>
              </a:rPr>
              <a:t>MQK Introduction of Products</a:t>
            </a:r>
            <a:endParaRPr lang="de-DE"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36</a:t>
            </a:fld>
            <a:endParaRPr lang="de-DE" dirty="0"/>
          </a:p>
        </p:txBody>
      </p:sp>
      <p:sp>
        <p:nvSpPr>
          <p:cNvPr id="4" name="Titel 3"/>
          <p:cNvSpPr>
            <a:spLocks noGrp="1"/>
          </p:cNvSpPr>
          <p:nvPr>
            <p:ph type="title"/>
          </p:nvPr>
        </p:nvSpPr>
        <p:spPr/>
        <p:txBody>
          <a:bodyPr/>
          <a:lstStyle/>
          <a:p>
            <a:r>
              <a:rPr lang="en-US" altLang="de-DE" dirty="0">
                <a:sym typeface="+mn-ea"/>
              </a:rPr>
              <a:t>MQK30</a:t>
            </a:r>
            <a:endParaRPr lang="en-US" altLang="de-DE" dirty="0"/>
          </a:p>
        </p:txBody>
      </p:sp>
      <p:sp>
        <p:nvSpPr>
          <p:cNvPr id="5" name="Textplatzhalter 4"/>
          <p:cNvSpPr>
            <a:spLocks noGrp="1"/>
          </p:cNvSpPr>
          <p:nvPr>
            <p:ph type="body" sz="quarter" idx="17"/>
          </p:nvPr>
        </p:nvSpPr>
        <p:spPr/>
        <p:txBody>
          <a:bodyPr/>
          <a:lstStyle/>
          <a:p>
            <a:r>
              <a:rPr lang="zh-CN" altLang="de-DE" dirty="0">
                <a:ea typeface="宋体" panose="02010600030101010101" pitchFamily="2" charset="-122"/>
              </a:rPr>
              <a:t>All Wheel Rubber Tires</a:t>
            </a:r>
          </a:p>
        </p:txBody>
      </p:sp>
      <p:sp>
        <p:nvSpPr>
          <p:cNvPr id="8" name="Textplatzhalter 2"/>
          <p:cNvSpPr txBox="1"/>
          <p:nvPr/>
        </p:nvSpPr>
        <p:spPr bwMode="gray">
          <a:xfrm>
            <a:off x="1547495" y="1149350"/>
            <a:ext cx="7204075" cy="314960"/>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marL="0" lvl="2" indent="0">
              <a:buNone/>
            </a:pPr>
            <a:r>
              <a:rPr lang="zh-CN" altLang="en-US" dirty="0">
                <a:solidFill>
                  <a:schemeClr val="tx1"/>
                </a:solidFill>
                <a:ea typeface="宋体" panose="02010600030101010101" pitchFamily="2" charset="-122"/>
              </a:rPr>
              <a:t>All-wheel</a:t>
            </a:r>
            <a:r>
              <a:rPr lang="en-US" altLang="zh-CN" dirty="0">
                <a:solidFill>
                  <a:schemeClr val="tx1"/>
                </a:solidFill>
                <a:ea typeface="宋体" panose="02010600030101010101" pitchFamily="2" charset="-122"/>
              </a:rPr>
              <a:t>s are</a:t>
            </a:r>
            <a:r>
              <a:rPr lang="zh-CN" altLang="en-US" dirty="0">
                <a:solidFill>
                  <a:schemeClr val="tx1"/>
                </a:solidFill>
                <a:ea typeface="宋体" panose="02010600030101010101" pitchFamily="2" charset="-122"/>
              </a:rPr>
              <a:t> solid rubber tires, road adaptability, both for indoor and outdoor work</a:t>
            </a:r>
          </a:p>
        </p:txBody>
      </p:sp>
      <p:sp>
        <p:nvSpPr>
          <p:cNvPr id="20" name="Freihandform: Form 1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rgbClr val="CBC9C8"/>
          </a:solidFill>
          <a:ln w="9525" cap="flat">
            <a:noFill/>
            <a:prstDash val="solid"/>
            <a:miter/>
          </a:ln>
        </p:spPr>
        <p:txBody>
          <a:bodyPr rtlCol="0" anchor="ctr"/>
          <a:lstStyle/>
          <a:p>
            <a:endParaRPr lang="de-DE"/>
          </a:p>
        </p:txBody>
      </p:sp>
      <p:grpSp>
        <p:nvGrpSpPr>
          <p:cNvPr id="3" name="Gruppieren 20"/>
          <p:cNvGrpSpPr/>
          <p:nvPr/>
        </p:nvGrpSpPr>
        <p:grpSpPr bwMode="gray">
          <a:xfrm>
            <a:off x="734555" y="2715998"/>
            <a:ext cx="185946" cy="262512"/>
            <a:chOff x="4577309" y="2482691"/>
            <a:chExt cx="485775" cy="685800"/>
          </a:xfrm>
          <a:solidFill>
            <a:schemeClr val="accent4"/>
          </a:solidFill>
        </p:grpSpPr>
        <p:sp>
          <p:nvSpPr>
            <p:cNvPr id="22" name="Freihandform: Form 2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23" name="Freihandform: Form 2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24" name="Freihandform: Form 2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25" name="Rechteck 21"/>
          <p:cNvSpPr/>
          <p:nvPr>
            <p:custDataLst>
              <p:tags r:id="rId1"/>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26" name="Freihandform: Form 25"/>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chemeClr val="tx2"/>
          </a:solidFill>
          <a:ln w="9525" cap="flat">
            <a:noFill/>
            <a:prstDash val="solid"/>
            <a:miter/>
          </a:ln>
        </p:spPr>
        <p:txBody>
          <a:bodyPr rtlCol="0" anchor="ctr"/>
          <a:lstStyle/>
          <a:p>
            <a:endParaRPr lang="de-DE"/>
          </a:p>
        </p:txBody>
      </p:sp>
      <p:grpSp>
        <p:nvGrpSpPr>
          <p:cNvPr id="9" name="Gruppieren 26"/>
          <p:cNvGrpSpPr/>
          <p:nvPr/>
        </p:nvGrpSpPr>
        <p:grpSpPr bwMode="gray">
          <a:xfrm>
            <a:off x="712042" y="3482140"/>
            <a:ext cx="195790" cy="239177"/>
            <a:chOff x="4549686" y="3699033"/>
            <a:chExt cx="511492" cy="624840"/>
          </a:xfrm>
          <a:solidFill>
            <a:schemeClr val="tx2"/>
          </a:solidFill>
        </p:grpSpPr>
        <p:sp>
          <p:nvSpPr>
            <p:cNvPr id="28" name="Freihandform: Form 27"/>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29" name="Freihandform: Form 28"/>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30" name="Freihandform: Form 29"/>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31" name="Rechteck 21"/>
          <p:cNvSpPr/>
          <p:nvPr>
            <p:custDataLst>
              <p:tags r:id="rId2"/>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47" name="Freihandform: Form 46"/>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chemeClr val="bg2">
              <a:lumMod val="90000"/>
            </a:schemeClr>
          </a:solidFill>
          <a:ln w="9525" cap="flat">
            <a:noFill/>
            <a:prstDash val="solid"/>
            <a:miter/>
          </a:ln>
        </p:spPr>
        <p:txBody>
          <a:bodyPr rtlCol="0" anchor="ctr"/>
          <a:lstStyle/>
          <a:p>
            <a:endParaRPr lang="de-DE"/>
          </a:p>
        </p:txBody>
      </p:sp>
      <p:sp>
        <p:nvSpPr>
          <p:cNvPr id="48" name="Freihandform: Form 47"/>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bg2">
              <a:lumMod val="50000"/>
            </a:schemeClr>
          </a:solidFill>
          <a:ln w="9525" cap="flat">
            <a:noFill/>
            <a:prstDash val="solid"/>
            <a:miter/>
          </a:ln>
        </p:spPr>
        <p:txBody>
          <a:bodyPr rtlCol="0" anchor="ctr"/>
          <a:lstStyle/>
          <a:p>
            <a:endParaRPr lang="de-DE"/>
          </a:p>
        </p:txBody>
      </p:sp>
      <p:sp>
        <p:nvSpPr>
          <p:cNvPr id="49" name="Rechteck 21"/>
          <p:cNvSpPr/>
          <p:nvPr>
            <p:custDataLst>
              <p:tags r:id="rId3"/>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50" name="Freihandform: Form 49"/>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a:p>
        </p:txBody>
      </p:sp>
      <p:grpSp>
        <p:nvGrpSpPr>
          <p:cNvPr id="10" name="Gruppieren 50"/>
          <p:cNvGrpSpPr/>
          <p:nvPr/>
        </p:nvGrpSpPr>
        <p:grpSpPr bwMode="gray">
          <a:xfrm>
            <a:off x="736302" y="1205979"/>
            <a:ext cx="178654" cy="265064"/>
            <a:chOff x="2521923" y="2474118"/>
            <a:chExt cx="466725" cy="692468"/>
          </a:xfrm>
          <a:solidFill>
            <a:schemeClr val="accent4"/>
          </a:solidFill>
        </p:grpSpPr>
        <p:sp>
          <p:nvSpPr>
            <p:cNvPr id="52" name="Freihandform: Form 51"/>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53" name="Freihandform: Form 52"/>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54" name="Freihandform: Form 53"/>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55" name="Freihandform: Form 54"/>
            <p:cNvSpPr/>
            <p:nvPr>
              <p:custDataLst>
                <p:tags r:id="rId7"/>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56" name="Rechteck 21"/>
          <p:cNvSpPr/>
          <p:nvPr>
            <p:custDataLst>
              <p:tags r:id="rId4"/>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15" name="文本框 14"/>
          <p:cNvSpPr txBox="1"/>
          <p:nvPr/>
        </p:nvSpPr>
        <p:spPr>
          <a:xfrm>
            <a:off x="2411730" y="1695450"/>
            <a:ext cx="1819275" cy="435610"/>
          </a:xfrm>
          <a:prstGeom prst="rect">
            <a:avLst/>
          </a:prstGeom>
          <a:noFill/>
        </p:spPr>
        <p:txBody>
          <a:bodyPr wrap="square" lIns="0" tIns="0" rIns="0" bIns="0" rtlCol="0">
            <a:noAutofit/>
          </a:bodyPr>
          <a:lstStyle/>
          <a:p>
            <a:pPr indent="0" algn="l">
              <a:lnSpc>
                <a:spcPct val="110000"/>
              </a:lnSpc>
              <a:spcAft>
                <a:spcPts val="400"/>
              </a:spcAft>
              <a:buClr>
                <a:schemeClr val="accent2"/>
              </a:buClr>
              <a:buFont typeface="Arial" panose="020B0604020202020204" pitchFamily="34" charset="0"/>
              <a:buNone/>
            </a:pPr>
            <a:endParaRPr lang="zh-CN" altLang="en-US" sz="1600" dirty="0" err="1">
              <a:solidFill>
                <a:srgbClr val="FF0000"/>
              </a:solidFill>
              <a:ea typeface="宋体" panose="02010600030101010101" pitchFamily="2" charset="-122"/>
            </a:endParaRPr>
          </a:p>
        </p:txBody>
      </p:sp>
      <p:sp>
        <p:nvSpPr>
          <p:cNvPr id="16" name="文本框 15"/>
          <p:cNvSpPr txBox="1"/>
          <p:nvPr/>
        </p:nvSpPr>
        <p:spPr>
          <a:xfrm>
            <a:off x="6372225" y="1659255"/>
            <a:ext cx="1518285" cy="332740"/>
          </a:xfrm>
          <a:prstGeom prst="rect">
            <a:avLst/>
          </a:prstGeom>
          <a:noFill/>
        </p:spPr>
        <p:txBody>
          <a:bodyPr wrap="square" lIns="0" tIns="0" rIns="0" bIns="0" rtlCol="0">
            <a:noAutofit/>
          </a:bodyPr>
          <a:lstStyle/>
          <a:p>
            <a:pPr indent="0" algn="l">
              <a:lnSpc>
                <a:spcPct val="110000"/>
              </a:lnSpc>
              <a:spcAft>
                <a:spcPts val="400"/>
              </a:spcAft>
              <a:buClr>
                <a:schemeClr val="accent2"/>
              </a:buClr>
              <a:buFont typeface="Arial" panose="020B0604020202020204" pitchFamily="34" charset="0"/>
              <a:buNone/>
            </a:pPr>
            <a:endParaRPr lang="zh-CN" altLang="en-US" sz="1600" dirty="0" err="1">
              <a:solidFill>
                <a:srgbClr val="FF0000"/>
              </a:solidFill>
              <a:ea typeface="宋体" panose="02010600030101010101" pitchFamily="2" charset="-122"/>
            </a:endParaRPr>
          </a:p>
        </p:txBody>
      </p:sp>
      <p:sp>
        <p:nvSpPr>
          <p:cNvPr id="34" name="Fußzeilenplatzhalter 2"/>
          <p:cNvSpPr>
            <a:spLocks noGrp="1"/>
          </p:cNvSpPr>
          <p:nvPr>
            <p:ph type="ftr" sz="quarter" idx="10"/>
          </p:nvPr>
        </p:nvSpPr>
        <p:spPr>
          <a:xfrm>
            <a:off x="683928" y="4986311"/>
            <a:ext cx="5256000" cy="108100"/>
          </a:xfrm>
        </p:spPr>
        <p:txBody>
          <a:bodyPr/>
          <a:lstStyle/>
          <a:p>
            <a:r>
              <a:rPr lang="en-US" altLang="de-DE" dirty="0">
                <a:sym typeface="+mn-ea"/>
              </a:rPr>
              <a:t>MQK</a:t>
            </a:r>
            <a:r>
              <a:rPr lang="zh-CN" altLang="en-US" dirty="0"/>
              <a:t>产品介绍</a:t>
            </a:r>
            <a:endParaRPr lang="de-DE" dirty="0"/>
          </a:p>
        </p:txBody>
      </p:sp>
      <p:pic>
        <p:nvPicPr>
          <p:cNvPr id="17" name="图片 16"/>
          <p:cNvPicPr>
            <a:picLocks noChangeAspect="1"/>
          </p:cNvPicPr>
          <p:nvPr>
            <p:custDataLst>
              <p:tags r:id="rId5"/>
            </p:custDataLst>
          </p:nvPr>
        </p:nvPicPr>
        <p:blipFill>
          <a:blip r:embed="rId10" cstate="print"/>
          <a:stretch>
            <a:fillRect/>
          </a:stretch>
        </p:blipFill>
        <p:spPr>
          <a:xfrm>
            <a:off x="1475740" y="1854200"/>
            <a:ext cx="3269615" cy="2113915"/>
          </a:xfrm>
          <a:prstGeom prst="rect">
            <a:avLst/>
          </a:prstGeom>
        </p:spPr>
      </p:pic>
      <p:pic>
        <p:nvPicPr>
          <p:cNvPr id="18" name="图片 17"/>
          <p:cNvPicPr>
            <a:picLocks noChangeAspect="1"/>
          </p:cNvPicPr>
          <p:nvPr>
            <p:custDataLst>
              <p:tags r:id="rId6"/>
            </p:custDataLst>
          </p:nvPr>
        </p:nvPicPr>
        <p:blipFill>
          <a:blip r:embed="rId11" cstate="print"/>
          <a:stretch>
            <a:fillRect/>
          </a:stretch>
        </p:blipFill>
        <p:spPr>
          <a:xfrm>
            <a:off x="4924425" y="1854200"/>
            <a:ext cx="4137025" cy="213741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altLang="de-DE" dirty="0">
                <a:sym typeface="+mn-ea"/>
              </a:rPr>
              <a:t>MQK30</a:t>
            </a:r>
            <a:endParaRPr lang="en-US" altLang="de-DE" dirty="0"/>
          </a:p>
        </p:txBody>
      </p:sp>
      <p:sp>
        <p:nvSpPr>
          <p:cNvPr id="5" name="Textplatzhalter 4"/>
          <p:cNvSpPr>
            <a:spLocks noGrp="1"/>
          </p:cNvSpPr>
          <p:nvPr>
            <p:ph type="body" sz="quarter" idx="17"/>
          </p:nvPr>
        </p:nvSpPr>
        <p:spPr/>
        <p:txBody>
          <a:bodyPr/>
          <a:lstStyle/>
          <a:p>
            <a:r>
              <a:rPr lang="zh-CN" altLang="en-US" dirty="0">
                <a:ea typeface="宋体" panose="02010600030101010101" pitchFamily="2" charset="-122"/>
              </a:rPr>
              <a:t>Humanized </a:t>
            </a:r>
            <a:r>
              <a:rPr lang="en-US" altLang="zh-CN" dirty="0">
                <a:ea typeface="宋体" panose="02010600030101010101" pitchFamily="2" charset="-122"/>
              </a:rPr>
              <a:t>D</a:t>
            </a:r>
            <a:r>
              <a:rPr lang="zh-CN" altLang="en-US" dirty="0">
                <a:ea typeface="宋体" panose="02010600030101010101" pitchFamily="2" charset="-122"/>
              </a:rPr>
              <a:t>esign</a:t>
            </a:r>
          </a:p>
        </p:txBody>
      </p:sp>
      <p:sp>
        <p:nvSpPr>
          <p:cNvPr id="20" name="Freihandform: Form 1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rgbClr val="CBC9C8"/>
          </a:solidFill>
          <a:ln w="9525" cap="flat">
            <a:noFill/>
            <a:prstDash val="solid"/>
            <a:miter/>
          </a:ln>
        </p:spPr>
        <p:txBody>
          <a:bodyPr rtlCol="0" anchor="ctr"/>
          <a:lstStyle/>
          <a:p>
            <a:endParaRPr lang="de-DE"/>
          </a:p>
        </p:txBody>
      </p:sp>
      <p:grpSp>
        <p:nvGrpSpPr>
          <p:cNvPr id="3" name="Gruppieren 20"/>
          <p:cNvGrpSpPr/>
          <p:nvPr/>
        </p:nvGrpSpPr>
        <p:grpSpPr bwMode="gray">
          <a:xfrm>
            <a:off x="734555" y="2715998"/>
            <a:ext cx="185946" cy="262512"/>
            <a:chOff x="4577309" y="2482691"/>
            <a:chExt cx="485775" cy="685800"/>
          </a:xfrm>
          <a:solidFill>
            <a:schemeClr val="accent4"/>
          </a:solidFill>
        </p:grpSpPr>
        <p:sp>
          <p:nvSpPr>
            <p:cNvPr id="22" name="Freihandform: Form 2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23" name="Freihandform: Form 2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24" name="Freihandform: Form 2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25" name="Rechteck 21"/>
          <p:cNvSpPr/>
          <p:nvPr>
            <p:custDataLst>
              <p:tags r:id="rId1"/>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26" name="Freihandform: Form 25"/>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chemeClr val="tx2"/>
          </a:solidFill>
          <a:ln w="9525" cap="flat">
            <a:noFill/>
            <a:prstDash val="solid"/>
            <a:miter/>
          </a:ln>
        </p:spPr>
        <p:txBody>
          <a:bodyPr rtlCol="0" anchor="ctr"/>
          <a:lstStyle/>
          <a:p>
            <a:endParaRPr lang="de-DE"/>
          </a:p>
        </p:txBody>
      </p:sp>
      <p:grpSp>
        <p:nvGrpSpPr>
          <p:cNvPr id="8" name="Gruppieren 26"/>
          <p:cNvGrpSpPr/>
          <p:nvPr/>
        </p:nvGrpSpPr>
        <p:grpSpPr bwMode="gray">
          <a:xfrm>
            <a:off x="712042" y="3482140"/>
            <a:ext cx="195790" cy="239177"/>
            <a:chOff x="4549686" y="3699033"/>
            <a:chExt cx="511492" cy="624840"/>
          </a:xfrm>
          <a:solidFill>
            <a:schemeClr val="tx2"/>
          </a:solidFill>
        </p:grpSpPr>
        <p:sp>
          <p:nvSpPr>
            <p:cNvPr id="28" name="Freihandform: Form 27"/>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29" name="Freihandform: Form 28"/>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30" name="Freihandform: Form 29"/>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31" name="Rechteck 21"/>
          <p:cNvSpPr/>
          <p:nvPr>
            <p:custDataLst>
              <p:tags r:id="rId2"/>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47" name="Freihandform: Form 46"/>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chemeClr val="bg2">
              <a:lumMod val="90000"/>
            </a:schemeClr>
          </a:solidFill>
          <a:ln w="9525" cap="flat">
            <a:noFill/>
            <a:prstDash val="solid"/>
            <a:miter/>
          </a:ln>
        </p:spPr>
        <p:txBody>
          <a:bodyPr rtlCol="0" anchor="ctr"/>
          <a:lstStyle/>
          <a:p>
            <a:endParaRPr lang="de-DE"/>
          </a:p>
        </p:txBody>
      </p:sp>
      <p:sp>
        <p:nvSpPr>
          <p:cNvPr id="48" name="Freihandform: Form 47"/>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bg2">
              <a:lumMod val="50000"/>
            </a:schemeClr>
          </a:solidFill>
          <a:ln w="9525" cap="flat">
            <a:noFill/>
            <a:prstDash val="solid"/>
            <a:miter/>
          </a:ln>
        </p:spPr>
        <p:txBody>
          <a:bodyPr rtlCol="0" anchor="ctr"/>
          <a:lstStyle/>
          <a:p>
            <a:endParaRPr lang="de-DE"/>
          </a:p>
        </p:txBody>
      </p:sp>
      <p:sp>
        <p:nvSpPr>
          <p:cNvPr id="49" name="Rechteck 21"/>
          <p:cNvSpPr/>
          <p:nvPr>
            <p:custDataLst>
              <p:tags r:id="rId3"/>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50" name="Freihandform: Form 49"/>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a:p>
        </p:txBody>
      </p:sp>
      <p:grpSp>
        <p:nvGrpSpPr>
          <p:cNvPr id="9" name="Gruppieren 50"/>
          <p:cNvGrpSpPr/>
          <p:nvPr/>
        </p:nvGrpSpPr>
        <p:grpSpPr bwMode="gray">
          <a:xfrm>
            <a:off x="736302" y="1205979"/>
            <a:ext cx="178654" cy="265064"/>
            <a:chOff x="2521923" y="2474118"/>
            <a:chExt cx="466725" cy="692468"/>
          </a:xfrm>
          <a:solidFill>
            <a:schemeClr val="accent4"/>
          </a:solidFill>
        </p:grpSpPr>
        <p:sp>
          <p:nvSpPr>
            <p:cNvPr id="52" name="Freihandform: Form 51"/>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53" name="Freihandform: Form 52"/>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54" name="Freihandform: Form 53"/>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55" name="Freihandform: Form 54"/>
            <p:cNvSpPr/>
            <p:nvPr>
              <p:custDataLst>
                <p:tags r:id="rId7"/>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56" name="Rechteck 21"/>
          <p:cNvSpPr/>
          <p:nvPr>
            <p:custDataLst>
              <p:tags r:id="rId4"/>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60" name="Rechteck 59">
            <a:hlinkClick r:id="rId10"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6" name="文本框 5"/>
          <p:cNvSpPr txBox="1"/>
          <p:nvPr/>
        </p:nvSpPr>
        <p:spPr>
          <a:xfrm>
            <a:off x="1691640" y="1061720"/>
            <a:ext cx="6984365" cy="430530"/>
          </a:xfrm>
          <a:prstGeom prst="rect">
            <a:avLst/>
          </a:prstGeom>
          <a:noFill/>
        </p:spPr>
        <p:txBody>
          <a:bodyPr wrap="square" lIns="0" tIns="0" rIns="0" bIns="0" rtlCol="0" anchor="t">
            <a:spAutoFit/>
          </a:bodyPr>
          <a:lstStyle/>
          <a:p>
            <a:pPr defTabSz="685165">
              <a:spcAft>
                <a:spcPts val="0"/>
              </a:spcAft>
              <a:defRPr/>
            </a:pPr>
            <a:r>
              <a:rPr lang="zh-CN" altLang="en-US" sz="1400" dirty="0">
                <a:ea typeface="宋体" panose="02010600030101010101" pitchFamily="2" charset="-122"/>
                <a:sym typeface="+mn-ea"/>
              </a:rPr>
              <a:t>360° </a:t>
            </a:r>
            <a:r>
              <a:rPr lang="en-US" altLang="zh-CN" sz="1400" dirty="0">
                <a:ea typeface="宋体" panose="02010600030101010101" pitchFamily="2" charset="-122"/>
                <a:sym typeface="+mn-ea"/>
              </a:rPr>
              <a:t>Multi-</a:t>
            </a:r>
            <a:r>
              <a:rPr lang="zh-CN" altLang="en-US" sz="1400" dirty="0">
                <a:ea typeface="宋体" panose="02010600030101010101" pitchFamily="2" charset="-122"/>
                <a:sym typeface="+mn-ea"/>
              </a:rPr>
              <a:t>directional mode + non-stop continuous operation mode, high flexibility and efficiency</a:t>
            </a:r>
          </a:p>
        </p:txBody>
      </p:sp>
      <p:sp>
        <p:nvSpPr>
          <p:cNvPr id="32" name="Fußzeilenplatzhalter 2"/>
          <p:cNvSpPr>
            <a:spLocks noGrp="1"/>
          </p:cNvSpPr>
          <p:nvPr>
            <p:ph type="ftr" sz="quarter" idx="10"/>
          </p:nvPr>
        </p:nvSpPr>
        <p:spPr>
          <a:xfrm>
            <a:off x="683928" y="4986311"/>
            <a:ext cx="5256000" cy="108100"/>
          </a:xfrm>
        </p:spPr>
        <p:txBody>
          <a:bodyPr/>
          <a:lstStyle/>
          <a:p>
            <a:r>
              <a:rPr lang="en-US" altLang="de-DE" dirty="0">
                <a:sym typeface="+mn-ea"/>
              </a:rPr>
              <a:t>MQK Introduction of Products</a:t>
            </a:r>
            <a:endParaRPr lang="de-DE" dirty="0"/>
          </a:p>
          <a:p>
            <a:endParaRPr lang="de-DE" dirty="0"/>
          </a:p>
        </p:txBody>
      </p:sp>
      <p:sp>
        <p:nvSpPr>
          <p:cNvPr id="33" name="Foliennummernplatzhalter 1"/>
          <p:cNvSpPr>
            <a:spLocks noGrp="1"/>
          </p:cNvSpPr>
          <p:nvPr>
            <p:ph type="sldNum" sz="quarter" idx="11"/>
          </p:nvPr>
        </p:nvSpPr>
        <p:spPr>
          <a:xfrm>
            <a:off x="323528" y="4986311"/>
            <a:ext cx="288000" cy="108100"/>
          </a:xfrm>
        </p:spPr>
        <p:txBody>
          <a:bodyPr/>
          <a:lstStyle/>
          <a:p>
            <a:fld id="{8FF9B0DE-3FEB-4AA0-B465-B80EF7C1333D}" type="slidenum">
              <a:rPr lang="de-DE" smtClean="0"/>
              <a:t>37</a:t>
            </a:fld>
            <a:endParaRPr lang="de-DE" dirty="0"/>
          </a:p>
        </p:txBody>
      </p:sp>
      <p:pic>
        <p:nvPicPr>
          <p:cNvPr id="10" name="图片 9"/>
          <p:cNvPicPr>
            <a:picLocks noChangeAspect="1"/>
          </p:cNvPicPr>
          <p:nvPr>
            <p:custDataLst>
              <p:tags r:id="rId5"/>
            </p:custDataLst>
          </p:nvPr>
        </p:nvPicPr>
        <p:blipFill>
          <a:blip r:embed="rId11"/>
          <a:stretch>
            <a:fillRect/>
          </a:stretch>
        </p:blipFill>
        <p:spPr>
          <a:xfrm>
            <a:off x="5627370" y="1497965"/>
            <a:ext cx="3211830" cy="2973705"/>
          </a:xfrm>
          <a:prstGeom prst="rect">
            <a:avLst/>
          </a:prstGeom>
        </p:spPr>
      </p:pic>
      <p:pic>
        <p:nvPicPr>
          <p:cNvPr id="11" name="图片 10"/>
          <p:cNvPicPr>
            <a:picLocks noChangeAspect="1"/>
          </p:cNvPicPr>
          <p:nvPr>
            <p:custDataLst>
              <p:tags r:id="rId6"/>
            </p:custDataLst>
          </p:nvPr>
        </p:nvPicPr>
        <p:blipFill>
          <a:blip r:embed="rId12"/>
          <a:stretch>
            <a:fillRect/>
          </a:stretch>
        </p:blipFill>
        <p:spPr>
          <a:xfrm>
            <a:off x="1475740" y="1497965"/>
            <a:ext cx="3609975" cy="262064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38</a:t>
            </a:fld>
            <a:endParaRPr lang="de-DE" dirty="0"/>
          </a:p>
        </p:txBody>
      </p:sp>
      <p:sp>
        <p:nvSpPr>
          <p:cNvPr id="4" name="Titel 3"/>
          <p:cNvSpPr>
            <a:spLocks noGrp="1"/>
          </p:cNvSpPr>
          <p:nvPr>
            <p:ph type="title"/>
          </p:nvPr>
        </p:nvSpPr>
        <p:spPr/>
        <p:txBody>
          <a:bodyPr/>
          <a:lstStyle/>
          <a:p>
            <a:r>
              <a:rPr lang="en-US" altLang="de-DE" dirty="0">
                <a:sym typeface="+mn-ea"/>
              </a:rPr>
              <a:t>MQK30</a:t>
            </a:r>
            <a:endParaRPr lang="en-US" altLang="de-DE" dirty="0"/>
          </a:p>
        </p:txBody>
      </p:sp>
      <p:sp>
        <p:nvSpPr>
          <p:cNvPr id="5" name="Textplatzhalter 4"/>
          <p:cNvSpPr>
            <a:spLocks noGrp="1"/>
          </p:cNvSpPr>
          <p:nvPr>
            <p:ph type="body" sz="quarter" idx="17"/>
          </p:nvPr>
        </p:nvSpPr>
        <p:spPr/>
        <p:txBody>
          <a:bodyPr/>
          <a:lstStyle/>
          <a:p>
            <a:r>
              <a:rPr lang="zh-CN" altLang="de-DE" dirty="0">
                <a:ea typeface="宋体" panose="02010600030101010101" pitchFamily="2" charset="-122"/>
              </a:rPr>
              <a:t>Customized </a:t>
            </a:r>
            <a:r>
              <a:rPr lang="en-US" altLang="zh-CN" dirty="0">
                <a:ea typeface="宋体" panose="02010600030101010101" pitchFamily="2" charset="-122"/>
              </a:rPr>
              <a:t>E</a:t>
            </a:r>
            <a:r>
              <a:rPr lang="zh-CN" altLang="de-DE" dirty="0">
                <a:ea typeface="宋体" panose="02010600030101010101" pitchFamily="2" charset="-122"/>
              </a:rPr>
              <a:t>nclosed </a:t>
            </a:r>
            <a:r>
              <a:rPr lang="en-US" altLang="zh-CN" dirty="0">
                <a:ea typeface="宋体" panose="02010600030101010101" pitchFamily="2" charset="-122"/>
              </a:rPr>
              <a:t>C</a:t>
            </a:r>
            <a:r>
              <a:rPr lang="zh-CN" altLang="de-DE" dirty="0">
                <a:ea typeface="宋体" panose="02010600030101010101" pitchFamily="2" charset="-122"/>
              </a:rPr>
              <a:t>ab</a:t>
            </a:r>
            <a:r>
              <a:rPr lang="en-US" altLang="zh-CN" dirty="0">
                <a:ea typeface="宋体" panose="02010600030101010101" pitchFamily="2" charset="-122"/>
              </a:rPr>
              <a:t>in</a:t>
            </a:r>
          </a:p>
        </p:txBody>
      </p:sp>
      <p:sp>
        <p:nvSpPr>
          <p:cNvPr id="20" name="Freihandform: Form 1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rgbClr val="CBC9C8"/>
          </a:solidFill>
          <a:ln w="9525" cap="flat">
            <a:noFill/>
            <a:prstDash val="solid"/>
            <a:miter/>
          </a:ln>
        </p:spPr>
        <p:txBody>
          <a:bodyPr rtlCol="0" anchor="ctr"/>
          <a:lstStyle/>
          <a:p>
            <a:endParaRPr lang="de-DE"/>
          </a:p>
        </p:txBody>
      </p:sp>
      <p:grpSp>
        <p:nvGrpSpPr>
          <p:cNvPr id="3" name="Gruppieren 20"/>
          <p:cNvGrpSpPr/>
          <p:nvPr/>
        </p:nvGrpSpPr>
        <p:grpSpPr bwMode="gray">
          <a:xfrm>
            <a:off x="734555" y="2715998"/>
            <a:ext cx="185946" cy="262512"/>
            <a:chOff x="4577309" y="2482691"/>
            <a:chExt cx="485775" cy="685800"/>
          </a:xfrm>
          <a:solidFill>
            <a:schemeClr val="accent4"/>
          </a:solidFill>
        </p:grpSpPr>
        <p:sp>
          <p:nvSpPr>
            <p:cNvPr id="22" name="Freihandform: Form 2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23" name="Freihandform: Form 2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24" name="Freihandform: Form 2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25" name="Rechteck 21"/>
          <p:cNvSpPr/>
          <p:nvPr>
            <p:custDataLst>
              <p:tags r:id="rId1"/>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26" name="Freihandform: Form 25"/>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chemeClr val="tx2"/>
          </a:solidFill>
          <a:ln w="9525" cap="flat">
            <a:noFill/>
            <a:prstDash val="solid"/>
            <a:miter/>
          </a:ln>
        </p:spPr>
        <p:txBody>
          <a:bodyPr rtlCol="0" anchor="ctr"/>
          <a:lstStyle/>
          <a:p>
            <a:endParaRPr lang="de-DE"/>
          </a:p>
        </p:txBody>
      </p:sp>
      <p:grpSp>
        <p:nvGrpSpPr>
          <p:cNvPr id="7" name="Gruppieren 26"/>
          <p:cNvGrpSpPr/>
          <p:nvPr/>
        </p:nvGrpSpPr>
        <p:grpSpPr bwMode="gray">
          <a:xfrm>
            <a:off x="712042" y="3482140"/>
            <a:ext cx="195790" cy="239177"/>
            <a:chOff x="4549686" y="3699033"/>
            <a:chExt cx="511492" cy="624840"/>
          </a:xfrm>
          <a:solidFill>
            <a:schemeClr val="tx2"/>
          </a:solidFill>
        </p:grpSpPr>
        <p:sp>
          <p:nvSpPr>
            <p:cNvPr id="28" name="Freihandform: Form 27"/>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29" name="Freihandform: Form 28"/>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30" name="Freihandform: Form 29"/>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31" name="Rechteck 21"/>
          <p:cNvSpPr/>
          <p:nvPr>
            <p:custDataLst>
              <p:tags r:id="rId2"/>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47" name="Freihandform: Form 46"/>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chemeClr val="bg2">
              <a:lumMod val="90000"/>
            </a:schemeClr>
          </a:solidFill>
          <a:ln w="9525" cap="flat">
            <a:noFill/>
            <a:prstDash val="solid"/>
            <a:miter/>
          </a:ln>
        </p:spPr>
        <p:txBody>
          <a:bodyPr rtlCol="0" anchor="ctr"/>
          <a:lstStyle/>
          <a:p>
            <a:endParaRPr lang="de-DE"/>
          </a:p>
        </p:txBody>
      </p:sp>
      <p:sp>
        <p:nvSpPr>
          <p:cNvPr id="48" name="Freihandform: Form 47"/>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bg2">
              <a:lumMod val="50000"/>
            </a:schemeClr>
          </a:solidFill>
          <a:ln w="9525" cap="flat">
            <a:noFill/>
            <a:prstDash val="solid"/>
            <a:miter/>
          </a:ln>
        </p:spPr>
        <p:txBody>
          <a:bodyPr rtlCol="0" anchor="ctr"/>
          <a:lstStyle/>
          <a:p>
            <a:endParaRPr lang="de-DE"/>
          </a:p>
        </p:txBody>
      </p:sp>
      <p:sp>
        <p:nvSpPr>
          <p:cNvPr id="49" name="Rechteck 21"/>
          <p:cNvSpPr/>
          <p:nvPr>
            <p:custDataLst>
              <p:tags r:id="rId3"/>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err="1">
                <a:ea typeface="宋体" panose="02010600030101010101" pitchFamily="2" charset="-122"/>
              </a:rPr>
              <a:t>Simple</a:t>
            </a:r>
          </a:p>
        </p:txBody>
      </p:sp>
      <p:sp>
        <p:nvSpPr>
          <p:cNvPr id="50" name="Freihandform: Form 49"/>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a:p>
        </p:txBody>
      </p:sp>
      <p:grpSp>
        <p:nvGrpSpPr>
          <p:cNvPr id="8" name="Gruppieren 50"/>
          <p:cNvGrpSpPr/>
          <p:nvPr/>
        </p:nvGrpSpPr>
        <p:grpSpPr bwMode="gray">
          <a:xfrm>
            <a:off x="736302" y="1205979"/>
            <a:ext cx="178654" cy="265064"/>
            <a:chOff x="2521923" y="2474118"/>
            <a:chExt cx="466725" cy="692468"/>
          </a:xfrm>
          <a:solidFill>
            <a:schemeClr val="accent4"/>
          </a:solidFill>
        </p:grpSpPr>
        <p:sp>
          <p:nvSpPr>
            <p:cNvPr id="52" name="Freihandform: Form 51"/>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53" name="Freihandform: Form 52"/>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54" name="Freihandform: Form 53"/>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55" name="Freihandform: Form 54"/>
            <p:cNvSpPr/>
            <p:nvPr>
              <p:custDataLst>
                <p:tags r:id="rId6"/>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56" name="Rechteck 21"/>
          <p:cNvSpPr/>
          <p:nvPr>
            <p:custDataLst>
              <p:tags r:id="rId4"/>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65" name="Textplatzhalter 2"/>
          <p:cNvSpPr txBox="1"/>
          <p:nvPr/>
        </p:nvSpPr>
        <p:spPr bwMode="gray">
          <a:xfrm>
            <a:off x="1691640" y="1134110"/>
            <a:ext cx="3365500" cy="107632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r>
              <a:rPr lang="zh-CN" altLang="en-US" b="0" dirty="0">
                <a:ea typeface="宋体" panose="02010600030101010101" pitchFamily="2" charset="-122"/>
              </a:rPr>
              <a:t>Non-standard customized fully enclosed cab</a:t>
            </a:r>
            <a:r>
              <a:rPr lang="en-US" altLang="zh-CN" b="0" dirty="0">
                <a:ea typeface="宋体" panose="02010600030101010101" pitchFamily="2" charset="-122"/>
              </a:rPr>
              <a:t>in</a:t>
            </a:r>
            <a:r>
              <a:rPr lang="zh-CN" altLang="en-US" b="0" dirty="0">
                <a:ea typeface="宋体" panose="02010600030101010101" pitchFamily="2" charset="-122"/>
              </a:rPr>
              <a:t>, to meet the requirements of different working conditions, such as cold storage operations, outdoor winter operations, etc.</a:t>
            </a:r>
          </a:p>
        </p:txBody>
      </p:sp>
      <p:sp>
        <p:nvSpPr>
          <p:cNvPr id="57" name="Rechteck 56">
            <a:hlinkClick r:id="rId9"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32" name="Fußzeilenplatzhalter 2"/>
          <p:cNvSpPr>
            <a:spLocks noGrp="1"/>
          </p:cNvSpPr>
          <p:nvPr>
            <p:ph type="ftr" sz="quarter" idx="10"/>
          </p:nvPr>
        </p:nvSpPr>
        <p:spPr>
          <a:xfrm>
            <a:off x="683928" y="4986311"/>
            <a:ext cx="5256000" cy="108100"/>
          </a:xfrm>
        </p:spPr>
        <p:txBody>
          <a:bodyPr/>
          <a:lstStyle/>
          <a:p>
            <a:r>
              <a:rPr lang="en-US" altLang="de-DE" dirty="0">
                <a:sym typeface="+mn-ea"/>
              </a:rPr>
              <a:t>MQK Introduction of Products</a:t>
            </a:r>
            <a:endParaRPr lang="de-DE" dirty="0"/>
          </a:p>
        </p:txBody>
      </p:sp>
      <p:pic>
        <p:nvPicPr>
          <p:cNvPr id="9" name="图片 8"/>
          <p:cNvPicPr>
            <a:picLocks noChangeAspect="1"/>
          </p:cNvPicPr>
          <p:nvPr>
            <p:custDataLst>
              <p:tags r:id="rId5"/>
            </p:custDataLst>
          </p:nvPr>
        </p:nvPicPr>
        <p:blipFill>
          <a:blip r:embed="rId10"/>
          <a:stretch>
            <a:fillRect/>
          </a:stretch>
        </p:blipFill>
        <p:spPr>
          <a:xfrm>
            <a:off x="5076190" y="629920"/>
            <a:ext cx="3350260" cy="360108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altLang="de-DE" dirty="0">
                <a:sym typeface="+mn-ea"/>
              </a:rPr>
              <a:t>MQK30</a:t>
            </a:r>
            <a:endParaRPr lang="en-US" altLang="de-DE" dirty="0"/>
          </a:p>
        </p:txBody>
      </p:sp>
      <p:sp>
        <p:nvSpPr>
          <p:cNvPr id="5" name="Textplatzhalter 4"/>
          <p:cNvSpPr>
            <a:spLocks noGrp="1"/>
          </p:cNvSpPr>
          <p:nvPr>
            <p:ph type="body" sz="quarter" idx="17"/>
          </p:nvPr>
        </p:nvSpPr>
        <p:spPr/>
        <p:txBody>
          <a:bodyPr/>
          <a:lstStyle/>
          <a:p>
            <a:r>
              <a:rPr lang="en-US" altLang="zh-CN" dirty="0">
                <a:ea typeface="宋体" panose="02010600030101010101" pitchFamily="2" charset="-122"/>
              </a:rPr>
              <a:t>F</a:t>
            </a:r>
            <a:r>
              <a:rPr lang="zh-CN" altLang="de-DE" dirty="0">
                <a:ea typeface="宋体" panose="02010600030101010101" pitchFamily="2" charset="-122"/>
              </a:rPr>
              <a:t>our-way </a:t>
            </a:r>
            <a:r>
              <a:rPr lang="en-US" altLang="zh-CN" dirty="0">
                <a:ea typeface="宋体" panose="02010600030101010101" pitchFamily="2" charset="-122"/>
              </a:rPr>
              <a:t>F</a:t>
            </a:r>
            <a:r>
              <a:rPr lang="zh-CN" altLang="de-DE" dirty="0">
                <a:ea typeface="宋体" panose="02010600030101010101" pitchFamily="2" charset="-122"/>
              </a:rPr>
              <a:t>ork</a:t>
            </a:r>
          </a:p>
        </p:txBody>
      </p:sp>
      <p:sp>
        <p:nvSpPr>
          <p:cNvPr id="8" name="Textplatzhalter 2"/>
          <p:cNvSpPr txBox="1"/>
          <p:nvPr/>
        </p:nvSpPr>
        <p:spPr bwMode="gray">
          <a:xfrm>
            <a:off x="1757680" y="1021715"/>
            <a:ext cx="5096510" cy="23431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marL="0" marR="0" lvl="0" indent="0" algn="l" defTabSz="871855" rtl="0" eaLnBrk="1" fontAlgn="base" latinLnBrk="0" hangingPunct="1">
              <a:lnSpc>
                <a:spcPct val="110000"/>
              </a:lnSpc>
              <a:spcBef>
                <a:spcPts val="0"/>
              </a:spcBef>
              <a:spcAft>
                <a:spcPts val="300"/>
              </a:spcAft>
              <a:buClr>
                <a:schemeClr val="tx2"/>
              </a:buClr>
              <a:buSzPct val="80000"/>
              <a:buFontTx/>
              <a:buNone/>
              <a:tabLst>
                <a:tab pos="271145" algn="l"/>
                <a:tab pos="495300" algn="l"/>
                <a:tab pos="747395" algn="l"/>
              </a:tabLst>
              <a:defRPr/>
            </a:pPr>
            <a:r>
              <a:rPr lang="en-US" altLang="zh-CN" b="0" dirty="0">
                <a:ea typeface="宋体" panose="02010600030101010101" pitchFamily="2" charset="-122"/>
              </a:rPr>
              <a:t>Standard with fork positioner+ side shifter, wide adaptability, high work efficiency to meet the needs of different specifications of long material handling.</a:t>
            </a:r>
            <a:endParaRPr lang="zh-CN" altLang="de-DE" b="0" dirty="0">
              <a:ea typeface="宋体" panose="02010600030101010101" pitchFamily="2" charset="-122"/>
            </a:endParaRPr>
          </a:p>
        </p:txBody>
      </p:sp>
      <p:sp>
        <p:nvSpPr>
          <p:cNvPr id="20" name="Freihandform: Form 19"/>
          <p:cNvSpPr/>
          <p:nvPr/>
        </p:nvSpPr>
        <p:spPr bwMode="gray">
          <a:xfrm>
            <a:off x="588714" y="2639432"/>
            <a:ext cx="466688" cy="415643"/>
          </a:xfrm>
          <a:custGeom>
            <a:avLst/>
            <a:gdLst>
              <a:gd name="connsiteX0" fmla="*/ 963930 w 1219200"/>
              <a:gd name="connsiteY0" fmla="*/ 62865 h 1085850"/>
              <a:gd name="connsiteX1" fmla="*/ 1206818 w 1219200"/>
              <a:gd name="connsiteY1" fmla="*/ 482918 h 1085850"/>
              <a:gd name="connsiteX2" fmla="*/ 1206818 w 1219200"/>
              <a:gd name="connsiteY2" fmla="*/ 608648 h 1085850"/>
              <a:gd name="connsiteX3" fmla="*/ 963930 w 1219200"/>
              <a:gd name="connsiteY3" fmla="*/ 1028700 h 1085850"/>
              <a:gd name="connsiteX4" fmla="*/ 854393 w 1219200"/>
              <a:gd name="connsiteY4" fmla="*/ 1091565 h 1085850"/>
              <a:gd name="connsiteX5" fmla="*/ 369570 w 1219200"/>
              <a:gd name="connsiteY5" fmla="*/ 1091565 h 1085850"/>
              <a:gd name="connsiteX6" fmla="*/ 260033 w 1219200"/>
              <a:gd name="connsiteY6" fmla="*/ 1028700 h 1085850"/>
              <a:gd name="connsiteX7" fmla="*/ 17145 w 1219200"/>
              <a:gd name="connsiteY7" fmla="*/ 608648 h 1085850"/>
              <a:gd name="connsiteX8" fmla="*/ 17145 w 1219200"/>
              <a:gd name="connsiteY8" fmla="*/ 482918 h 1085850"/>
              <a:gd name="connsiteX9" fmla="*/ 260033 w 1219200"/>
              <a:gd name="connsiteY9" fmla="*/ 62865 h 1085850"/>
              <a:gd name="connsiteX10" fmla="*/ 369570 w 1219200"/>
              <a:gd name="connsiteY10" fmla="*/ 0 h 1085850"/>
              <a:gd name="connsiteX11" fmla="*/ 854393 w 1219200"/>
              <a:gd name="connsiteY11" fmla="*/ 0 h 1085850"/>
              <a:gd name="connsiteX12" fmla="*/ 963930 w 1219200"/>
              <a:gd name="connsiteY12" fmla="*/ 62865 h 1085850"/>
              <a:gd name="connsiteX13" fmla="*/ 963930 w 1219200"/>
              <a:gd name="connsiteY13" fmla="*/ 62865 h 1085850"/>
              <a:gd name="connsiteX14" fmla="*/ 369570 w 1219200"/>
              <a:gd name="connsiteY14" fmla="*/ 53340 h 1085850"/>
              <a:gd name="connsiteX15" fmla="*/ 306705 w 1219200"/>
              <a:gd name="connsiteY15" fmla="*/ 89535 h 1085850"/>
              <a:gd name="connsiteX16" fmla="*/ 63818 w 1219200"/>
              <a:gd name="connsiteY16" fmla="*/ 509588 h 1085850"/>
              <a:gd name="connsiteX17" fmla="*/ 54293 w 1219200"/>
              <a:gd name="connsiteY17" fmla="*/ 545782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7 w 1219200"/>
              <a:gd name="connsiteY22" fmla="*/ 1002030 h 1085850"/>
              <a:gd name="connsiteX23" fmla="*/ 1160145 w 1219200"/>
              <a:gd name="connsiteY23" fmla="*/ 581978 h 1085850"/>
              <a:gd name="connsiteX24" fmla="*/ 1169670 w 1219200"/>
              <a:gd name="connsiteY24" fmla="*/ 545782 h 1085850"/>
              <a:gd name="connsiteX25" fmla="*/ 1160145 w 1219200"/>
              <a:gd name="connsiteY25" fmla="*/ 509588 h 1085850"/>
              <a:gd name="connsiteX26" fmla="*/ 917257 w 1219200"/>
              <a:gd name="connsiteY26" fmla="*/ 89535 h 1085850"/>
              <a:gd name="connsiteX27" fmla="*/ 854393 w 1219200"/>
              <a:gd name="connsiteY27" fmla="*/ 53340 h 1085850"/>
              <a:gd name="connsiteX28" fmla="*/ 369570 w 1219200"/>
              <a:gd name="connsiteY28" fmla="*/ 53340 h 1085850"/>
              <a:gd name="connsiteX29" fmla="*/ 369570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65"/>
                </a:moveTo>
                <a:lnTo>
                  <a:pt x="1206818" y="482918"/>
                </a:lnTo>
                <a:cubicBezTo>
                  <a:pt x="1229678" y="521970"/>
                  <a:pt x="1229678" y="569595"/>
                  <a:pt x="1206818" y="608648"/>
                </a:cubicBezTo>
                <a:lnTo>
                  <a:pt x="963930" y="1028700"/>
                </a:lnTo>
                <a:cubicBezTo>
                  <a:pt x="941070" y="1067753"/>
                  <a:pt x="900113" y="1091565"/>
                  <a:pt x="854393" y="1091565"/>
                </a:cubicBezTo>
                <a:lnTo>
                  <a:pt x="369570" y="1091565"/>
                </a:lnTo>
                <a:cubicBezTo>
                  <a:pt x="324803" y="1091565"/>
                  <a:pt x="282893" y="1067753"/>
                  <a:pt x="260033" y="1028700"/>
                </a:cubicBezTo>
                <a:lnTo>
                  <a:pt x="17145" y="608648"/>
                </a:lnTo>
                <a:cubicBezTo>
                  <a:pt x="-5715" y="569595"/>
                  <a:pt x="-5715" y="521970"/>
                  <a:pt x="17145" y="482918"/>
                </a:cubicBezTo>
                <a:lnTo>
                  <a:pt x="260033" y="62865"/>
                </a:lnTo>
                <a:cubicBezTo>
                  <a:pt x="282893" y="23813"/>
                  <a:pt x="323850" y="0"/>
                  <a:pt x="369570" y="0"/>
                </a:cubicBezTo>
                <a:lnTo>
                  <a:pt x="854393" y="0"/>
                </a:lnTo>
                <a:cubicBezTo>
                  <a:pt x="899160" y="0"/>
                  <a:pt x="941070" y="23813"/>
                  <a:pt x="963930" y="62865"/>
                </a:cubicBezTo>
                <a:lnTo>
                  <a:pt x="963930" y="62865"/>
                </a:lnTo>
                <a:close/>
                <a:moveTo>
                  <a:pt x="369570" y="53340"/>
                </a:moveTo>
                <a:cubicBezTo>
                  <a:pt x="343853" y="53340"/>
                  <a:pt x="320040" y="67627"/>
                  <a:pt x="306705" y="89535"/>
                </a:cubicBezTo>
                <a:lnTo>
                  <a:pt x="63818" y="509588"/>
                </a:lnTo>
                <a:cubicBezTo>
                  <a:pt x="57150" y="520065"/>
                  <a:pt x="54293" y="533400"/>
                  <a:pt x="54293" y="545782"/>
                </a:cubicBezTo>
                <a:cubicBezTo>
                  <a:pt x="54293" y="558165"/>
                  <a:pt x="57150" y="570548"/>
                  <a:pt x="63818" y="581978"/>
                </a:cubicBezTo>
                <a:lnTo>
                  <a:pt x="306705" y="1002030"/>
                </a:lnTo>
                <a:cubicBezTo>
                  <a:pt x="319088" y="1023938"/>
                  <a:pt x="343853" y="1038225"/>
                  <a:pt x="369570" y="1038225"/>
                </a:cubicBezTo>
                <a:lnTo>
                  <a:pt x="854393" y="1038225"/>
                </a:lnTo>
                <a:cubicBezTo>
                  <a:pt x="880110" y="1038225"/>
                  <a:pt x="903923" y="1024890"/>
                  <a:pt x="917257" y="1002030"/>
                </a:cubicBezTo>
                <a:lnTo>
                  <a:pt x="1160145" y="581978"/>
                </a:lnTo>
                <a:cubicBezTo>
                  <a:pt x="1166813" y="571500"/>
                  <a:pt x="1169670" y="558165"/>
                  <a:pt x="1169670" y="545782"/>
                </a:cubicBezTo>
                <a:cubicBezTo>
                  <a:pt x="1169670" y="533400"/>
                  <a:pt x="1166813" y="521018"/>
                  <a:pt x="1160145" y="509588"/>
                </a:cubicBezTo>
                <a:lnTo>
                  <a:pt x="917257" y="89535"/>
                </a:lnTo>
                <a:cubicBezTo>
                  <a:pt x="904875" y="67627"/>
                  <a:pt x="880110" y="53340"/>
                  <a:pt x="854393" y="53340"/>
                </a:cubicBezTo>
                <a:lnTo>
                  <a:pt x="369570" y="53340"/>
                </a:lnTo>
                <a:lnTo>
                  <a:pt x="369570" y="53340"/>
                </a:lnTo>
                <a:close/>
              </a:path>
            </a:pathLst>
          </a:custGeom>
          <a:solidFill>
            <a:srgbClr val="CBC9C8"/>
          </a:solidFill>
          <a:ln w="9525" cap="flat">
            <a:noFill/>
            <a:prstDash val="solid"/>
            <a:miter/>
          </a:ln>
        </p:spPr>
        <p:txBody>
          <a:bodyPr rtlCol="0" anchor="ctr"/>
          <a:lstStyle/>
          <a:p>
            <a:endParaRPr lang="de-DE"/>
          </a:p>
        </p:txBody>
      </p:sp>
      <p:grpSp>
        <p:nvGrpSpPr>
          <p:cNvPr id="3" name="Gruppieren 20"/>
          <p:cNvGrpSpPr/>
          <p:nvPr/>
        </p:nvGrpSpPr>
        <p:grpSpPr bwMode="gray">
          <a:xfrm>
            <a:off x="734555" y="2715998"/>
            <a:ext cx="185946" cy="262512"/>
            <a:chOff x="4577309" y="2482691"/>
            <a:chExt cx="485775" cy="685800"/>
          </a:xfrm>
          <a:solidFill>
            <a:schemeClr val="accent4"/>
          </a:solidFill>
        </p:grpSpPr>
        <p:sp>
          <p:nvSpPr>
            <p:cNvPr id="22" name="Freihandform: Form 21"/>
            <p:cNvSpPr/>
            <p:nvPr/>
          </p:nvSpPr>
          <p:spPr bwMode="gray">
            <a:xfrm>
              <a:off x="4577309" y="2482691"/>
              <a:ext cx="485775" cy="685800"/>
            </a:xfrm>
            <a:custGeom>
              <a:avLst/>
              <a:gdLst>
                <a:gd name="connsiteX0" fmla="*/ 249555 w 485775"/>
                <a:gd name="connsiteY0" fmla="*/ 952 h 685800"/>
                <a:gd name="connsiteX1" fmla="*/ 245745 w 485775"/>
                <a:gd name="connsiteY1" fmla="*/ 0 h 685800"/>
                <a:gd name="connsiteX2" fmla="*/ 241935 w 485775"/>
                <a:gd name="connsiteY2" fmla="*/ 952 h 685800"/>
                <a:gd name="connsiteX3" fmla="*/ 4763 w 485775"/>
                <a:gd name="connsiteY3" fmla="*/ 99060 h 685800"/>
                <a:gd name="connsiteX4" fmla="*/ 0 w 485775"/>
                <a:gd name="connsiteY4" fmla="*/ 103822 h 685800"/>
                <a:gd name="connsiteX5" fmla="*/ 0 w 485775"/>
                <a:gd name="connsiteY5" fmla="*/ 376238 h 685800"/>
                <a:gd name="connsiteX6" fmla="*/ 239078 w 485775"/>
                <a:gd name="connsiteY6" fmla="*/ 690563 h 685800"/>
                <a:gd name="connsiteX7" fmla="*/ 251460 w 485775"/>
                <a:gd name="connsiteY7" fmla="*/ 690563 h 685800"/>
                <a:gd name="connsiteX8" fmla="*/ 491490 w 485775"/>
                <a:gd name="connsiteY8" fmla="*/ 376238 h 685800"/>
                <a:gd name="connsiteX9" fmla="*/ 491490 w 485775"/>
                <a:gd name="connsiteY9" fmla="*/ 103822 h 685800"/>
                <a:gd name="connsiteX10" fmla="*/ 486728 w 485775"/>
                <a:gd name="connsiteY10" fmla="*/ 99060 h 685800"/>
                <a:gd name="connsiteX11" fmla="*/ 249555 w 485775"/>
                <a:gd name="connsiteY11" fmla="*/ 952 h 685800"/>
                <a:gd name="connsiteX12" fmla="*/ 454343 w 485775"/>
                <a:gd name="connsiteY12" fmla="*/ 376238 h 685800"/>
                <a:gd name="connsiteX13" fmla="*/ 251460 w 485775"/>
                <a:gd name="connsiteY13" fmla="*/ 645795 h 685800"/>
                <a:gd name="connsiteX14" fmla="*/ 245745 w 485775"/>
                <a:gd name="connsiteY14" fmla="*/ 647700 h 685800"/>
                <a:gd name="connsiteX15" fmla="*/ 240030 w 485775"/>
                <a:gd name="connsiteY15" fmla="*/ 645795 h 685800"/>
                <a:gd name="connsiteX16" fmla="*/ 37147 w 485775"/>
                <a:gd name="connsiteY16" fmla="*/ 376238 h 685800"/>
                <a:gd name="connsiteX17" fmla="*/ 37147 w 485775"/>
                <a:gd name="connsiteY17" fmla="*/ 143827 h 685800"/>
                <a:gd name="connsiteX18" fmla="*/ 46672 w 485775"/>
                <a:gd name="connsiteY18" fmla="*/ 133350 h 685800"/>
                <a:gd name="connsiteX19" fmla="*/ 240030 w 485775"/>
                <a:gd name="connsiteY19" fmla="*/ 50482 h 685800"/>
                <a:gd name="connsiteX20" fmla="*/ 252413 w 485775"/>
                <a:gd name="connsiteY20" fmla="*/ 50482 h 685800"/>
                <a:gd name="connsiteX21" fmla="*/ 445770 w 485775"/>
                <a:gd name="connsiteY21" fmla="*/ 133350 h 685800"/>
                <a:gd name="connsiteX22" fmla="*/ 455295 w 485775"/>
                <a:gd name="connsiteY22" fmla="*/ 143827 h 685800"/>
                <a:gd name="connsiteX23" fmla="*/ 455295 w 485775"/>
                <a:gd name="connsiteY23" fmla="*/ 37623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5775" h="685800">
                  <a:moveTo>
                    <a:pt x="249555" y="952"/>
                  </a:moveTo>
                  <a:cubicBezTo>
                    <a:pt x="248603" y="0"/>
                    <a:pt x="246697" y="0"/>
                    <a:pt x="245745" y="0"/>
                  </a:cubicBezTo>
                  <a:cubicBezTo>
                    <a:pt x="243840" y="0"/>
                    <a:pt x="242888" y="952"/>
                    <a:pt x="241935" y="952"/>
                  </a:cubicBezTo>
                  <a:cubicBezTo>
                    <a:pt x="160020" y="71438"/>
                    <a:pt x="98107" y="97155"/>
                    <a:pt x="4763" y="99060"/>
                  </a:cubicBezTo>
                  <a:cubicBezTo>
                    <a:pt x="1905" y="99060"/>
                    <a:pt x="0" y="100965"/>
                    <a:pt x="0" y="103822"/>
                  </a:cubicBezTo>
                  <a:lnTo>
                    <a:pt x="0" y="376238"/>
                  </a:lnTo>
                  <a:cubicBezTo>
                    <a:pt x="0" y="504825"/>
                    <a:pt x="87630" y="588645"/>
                    <a:pt x="239078" y="690563"/>
                  </a:cubicBezTo>
                  <a:cubicBezTo>
                    <a:pt x="241935" y="692468"/>
                    <a:pt x="248603" y="692468"/>
                    <a:pt x="251460" y="690563"/>
                  </a:cubicBezTo>
                  <a:cubicBezTo>
                    <a:pt x="402907" y="588645"/>
                    <a:pt x="491490" y="504825"/>
                    <a:pt x="491490" y="376238"/>
                  </a:cubicBezTo>
                  <a:lnTo>
                    <a:pt x="491490" y="103822"/>
                  </a:lnTo>
                  <a:cubicBezTo>
                    <a:pt x="491490" y="101917"/>
                    <a:pt x="489585" y="100013"/>
                    <a:pt x="486728" y="99060"/>
                  </a:cubicBezTo>
                  <a:cubicBezTo>
                    <a:pt x="393382" y="97155"/>
                    <a:pt x="331470" y="71438"/>
                    <a:pt x="249555" y="952"/>
                  </a:cubicBezTo>
                  <a:close/>
                  <a:moveTo>
                    <a:pt x="454343" y="376238"/>
                  </a:moveTo>
                  <a:cubicBezTo>
                    <a:pt x="454343" y="471488"/>
                    <a:pt x="401003" y="541972"/>
                    <a:pt x="251460" y="645795"/>
                  </a:cubicBezTo>
                  <a:cubicBezTo>
                    <a:pt x="249555" y="646747"/>
                    <a:pt x="247650" y="647700"/>
                    <a:pt x="245745" y="647700"/>
                  </a:cubicBezTo>
                  <a:cubicBezTo>
                    <a:pt x="243840" y="647700"/>
                    <a:pt x="241935" y="646747"/>
                    <a:pt x="240030" y="645795"/>
                  </a:cubicBezTo>
                  <a:cubicBezTo>
                    <a:pt x="90488" y="542925"/>
                    <a:pt x="37147" y="471488"/>
                    <a:pt x="37147" y="376238"/>
                  </a:cubicBezTo>
                  <a:lnTo>
                    <a:pt x="37147" y="143827"/>
                  </a:lnTo>
                  <a:cubicBezTo>
                    <a:pt x="37147" y="138113"/>
                    <a:pt x="40957" y="134302"/>
                    <a:pt x="46672" y="133350"/>
                  </a:cubicBezTo>
                  <a:cubicBezTo>
                    <a:pt x="118110" y="125730"/>
                    <a:pt x="175260" y="100965"/>
                    <a:pt x="240030" y="50482"/>
                  </a:cubicBezTo>
                  <a:cubicBezTo>
                    <a:pt x="243840" y="47625"/>
                    <a:pt x="248603" y="47625"/>
                    <a:pt x="252413" y="50482"/>
                  </a:cubicBezTo>
                  <a:cubicBezTo>
                    <a:pt x="317182" y="100965"/>
                    <a:pt x="374332" y="125730"/>
                    <a:pt x="445770" y="133350"/>
                  </a:cubicBezTo>
                  <a:cubicBezTo>
                    <a:pt x="450532" y="134302"/>
                    <a:pt x="455295" y="138113"/>
                    <a:pt x="455295" y="143827"/>
                  </a:cubicBezTo>
                  <a:lnTo>
                    <a:pt x="455295" y="376238"/>
                  </a:lnTo>
                  <a:close/>
                </a:path>
              </a:pathLst>
            </a:custGeom>
            <a:grpFill/>
            <a:ln w="9525" cap="flat">
              <a:noFill/>
              <a:prstDash val="solid"/>
              <a:miter/>
            </a:ln>
          </p:spPr>
          <p:txBody>
            <a:bodyPr rtlCol="0" anchor="ctr"/>
            <a:lstStyle/>
            <a:p>
              <a:endParaRPr lang="de-DE"/>
            </a:p>
          </p:txBody>
        </p:sp>
        <p:sp>
          <p:nvSpPr>
            <p:cNvPr id="23" name="Freihandform: Form 22"/>
            <p:cNvSpPr/>
            <p:nvPr/>
          </p:nvSpPr>
          <p:spPr bwMode="gray">
            <a:xfrm>
              <a:off x="4635411" y="2555081"/>
              <a:ext cx="371475" cy="552450"/>
            </a:xfrm>
            <a:custGeom>
              <a:avLst/>
              <a:gdLst>
                <a:gd name="connsiteX0" fmla="*/ 187642 w 371475"/>
                <a:gd name="connsiteY0" fmla="*/ 0 h 552450"/>
                <a:gd name="connsiteX1" fmla="*/ 0 w 371475"/>
                <a:gd name="connsiteY1" fmla="*/ 80963 h 552450"/>
                <a:gd name="connsiteX2" fmla="*/ 0 w 371475"/>
                <a:gd name="connsiteY2" fmla="*/ 303848 h 552450"/>
                <a:gd name="connsiteX3" fmla="*/ 187642 w 371475"/>
                <a:gd name="connsiteY3" fmla="*/ 552450 h 552450"/>
                <a:gd name="connsiteX4" fmla="*/ 375285 w 371475"/>
                <a:gd name="connsiteY4" fmla="*/ 303848 h 552450"/>
                <a:gd name="connsiteX5" fmla="*/ 375285 w 371475"/>
                <a:gd name="connsiteY5" fmla="*/ 80963 h 552450"/>
                <a:gd name="connsiteX6" fmla="*/ 187642 w 371475"/>
                <a:gd name="connsiteY6" fmla="*/ 0 h 552450"/>
                <a:gd name="connsiteX7" fmla="*/ 307657 w 371475"/>
                <a:gd name="connsiteY7" fmla="*/ 235267 h 552450"/>
                <a:gd name="connsiteX8" fmla="*/ 178117 w 371475"/>
                <a:gd name="connsiteY8" fmla="*/ 364808 h 552450"/>
                <a:gd name="connsiteX9" fmla="*/ 160972 w 371475"/>
                <a:gd name="connsiteY9" fmla="*/ 372428 h 552450"/>
                <a:gd name="connsiteX10" fmla="*/ 146685 w 371475"/>
                <a:gd name="connsiteY10" fmla="*/ 368617 h 552450"/>
                <a:gd name="connsiteX11" fmla="*/ 142875 w 371475"/>
                <a:gd name="connsiteY11" fmla="*/ 365760 h 552450"/>
                <a:gd name="connsiteX12" fmla="*/ 68580 w 371475"/>
                <a:gd name="connsiteY12" fmla="*/ 293370 h 552450"/>
                <a:gd name="connsiteX13" fmla="*/ 68580 w 371475"/>
                <a:gd name="connsiteY13" fmla="*/ 258128 h 552450"/>
                <a:gd name="connsiteX14" fmla="*/ 86678 w 371475"/>
                <a:gd name="connsiteY14" fmla="*/ 240030 h 552450"/>
                <a:gd name="connsiteX15" fmla="*/ 103822 w 371475"/>
                <a:gd name="connsiteY15" fmla="*/ 232410 h 552450"/>
                <a:gd name="connsiteX16" fmla="*/ 120967 w 371475"/>
                <a:gd name="connsiteY16" fmla="*/ 239078 h 552450"/>
                <a:gd name="connsiteX17" fmla="*/ 160020 w 371475"/>
                <a:gd name="connsiteY17" fmla="*/ 277178 h 552450"/>
                <a:gd name="connsiteX18" fmla="*/ 254317 w 371475"/>
                <a:gd name="connsiteY18" fmla="*/ 182880 h 552450"/>
                <a:gd name="connsiteX19" fmla="*/ 271463 w 371475"/>
                <a:gd name="connsiteY19" fmla="*/ 175260 h 552450"/>
                <a:gd name="connsiteX20" fmla="*/ 271463 w 371475"/>
                <a:gd name="connsiteY20" fmla="*/ 175260 h 552450"/>
                <a:gd name="connsiteX21" fmla="*/ 288607 w 371475"/>
                <a:gd name="connsiteY21" fmla="*/ 182880 h 552450"/>
                <a:gd name="connsiteX22" fmla="*/ 306705 w 371475"/>
                <a:gd name="connsiteY22" fmla="*/ 200978 h 552450"/>
                <a:gd name="connsiteX23" fmla="*/ 307657 w 371475"/>
                <a:gd name="connsiteY23" fmla="*/ 235267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1475" h="552450">
                  <a:moveTo>
                    <a:pt x="187642" y="0"/>
                  </a:moveTo>
                  <a:cubicBezTo>
                    <a:pt x="125730" y="47625"/>
                    <a:pt x="68580" y="72390"/>
                    <a:pt x="0" y="80963"/>
                  </a:cubicBezTo>
                  <a:lnTo>
                    <a:pt x="0" y="303848"/>
                  </a:lnTo>
                  <a:cubicBezTo>
                    <a:pt x="0" y="390525"/>
                    <a:pt x="49530" y="455295"/>
                    <a:pt x="187642" y="552450"/>
                  </a:cubicBezTo>
                  <a:cubicBezTo>
                    <a:pt x="326707" y="456248"/>
                    <a:pt x="375285" y="390525"/>
                    <a:pt x="375285" y="303848"/>
                  </a:cubicBezTo>
                  <a:lnTo>
                    <a:pt x="375285" y="80963"/>
                  </a:lnTo>
                  <a:cubicBezTo>
                    <a:pt x="306705" y="72390"/>
                    <a:pt x="249555" y="47625"/>
                    <a:pt x="187642" y="0"/>
                  </a:cubicBezTo>
                  <a:close/>
                  <a:moveTo>
                    <a:pt x="307657" y="235267"/>
                  </a:moveTo>
                  <a:lnTo>
                    <a:pt x="178117" y="364808"/>
                  </a:lnTo>
                  <a:cubicBezTo>
                    <a:pt x="173355" y="369570"/>
                    <a:pt x="166688" y="372428"/>
                    <a:pt x="160972" y="372428"/>
                  </a:cubicBezTo>
                  <a:cubicBezTo>
                    <a:pt x="156210" y="372428"/>
                    <a:pt x="151447" y="371475"/>
                    <a:pt x="146685" y="368617"/>
                  </a:cubicBezTo>
                  <a:cubicBezTo>
                    <a:pt x="145732" y="367665"/>
                    <a:pt x="143828" y="366713"/>
                    <a:pt x="142875" y="365760"/>
                  </a:cubicBezTo>
                  <a:lnTo>
                    <a:pt x="68580" y="293370"/>
                  </a:lnTo>
                  <a:cubicBezTo>
                    <a:pt x="59055" y="283845"/>
                    <a:pt x="59055" y="267653"/>
                    <a:pt x="68580" y="258128"/>
                  </a:cubicBezTo>
                  <a:lnTo>
                    <a:pt x="86678" y="240030"/>
                  </a:lnTo>
                  <a:cubicBezTo>
                    <a:pt x="91440" y="235267"/>
                    <a:pt x="97155" y="232410"/>
                    <a:pt x="103822" y="232410"/>
                  </a:cubicBezTo>
                  <a:cubicBezTo>
                    <a:pt x="110490" y="232410"/>
                    <a:pt x="116205" y="235267"/>
                    <a:pt x="120967" y="239078"/>
                  </a:cubicBezTo>
                  <a:lnTo>
                    <a:pt x="160020" y="277178"/>
                  </a:lnTo>
                  <a:lnTo>
                    <a:pt x="254317" y="182880"/>
                  </a:lnTo>
                  <a:cubicBezTo>
                    <a:pt x="259080" y="178117"/>
                    <a:pt x="264795" y="175260"/>
                    <a:pt x="271463" y="175260"/>
                  </a:cubicBezTo>
                  <a:cubicBezTo>
                    <a:pt x="271463" y="175260"/>
                    <a:pt x="271463" y="175260"/>
                    <a:pt x="271463" y="175260"/>
                  </a:cubicBezTo>
                  <a:cubicBezTo>
                    <a:pt x="278130" y="175260"/>
                    <a:pt x="283845" y="178117"/>
                    <a:pt x="288607" y="182880"/>
                  </a:cubicBezTo>
                  <a:lnTo>
                    <a:pt x="306705" y="200978"/>
                  </a:lnTo>
                  <a:cubicBezTo>
                    <a:pt x="317182" y="209550"/>
                    <a:pt x="317182" y="225742"/>
                    <a:pt x="307657" y="235267"/>
                  </a:cubicBezTo>
                  <a:close/>
                </a:path>
              </a:pathLst>
            </a:custGeom>
            <a:grpFill/>
            <a:ln w="9525" cap="flat">
              <a:noFill/>
              <a:prstDash val="solid"/>
              <a:miter/>
            </a:ln>
          </p:spPr>
          <p:txBody>
            <a:bodyPr rtlCol="0" anchor="ctr"/>
            <a:lstStyle/>
            <a:p>
              <a:endParaRPr lang="de-DE"/>
            </a:p>
          </p:txBody>
        </p:sp>
        <p:sp>
          <p:nvSpPr>
            <p:cNvPr id="24" name="Freihandform: Form 23"/>
            <p:cNvSpPr/>
            <p:nvPr/>
          </p:nvSpPr>
          <p:spPr bwMode="gray">
            <a:xfrm>
              <a:off x="4717802" y="2750343"/>
              <a:ext cx="209550" cy="152400"/>
            </a:xfrm>
            <a:custGeom>
              <a:avLst/>
              <a:gdLst>
                <a:gd name="connsiteX0" fmla="*/ 191929 w 209550"/>
                <a:gd name="connsiteY0" fmla="*/ 953 h 152400"/>
                <a:gd name="connsiteX1" fmla="*/ 189071 w 209550"/>
                <a:gd name="connsiteY1" fmla="*/ 0 h 152400"/>
                <a:gd name="connsiteX2" fmla="*/ 186214 w 209550"/>
                <a:gd name="connsiteY2" fmla="*/ 953 h 152400"/>
                <a:gd name="connsiteX3" fmla="*/ 85249 w 209550"/>
                <a:gd name="connsiteY3" fmla="*/ 101917 h 152400"/>
                <a:gd name="connsiteX4" fmla="*/ 70961 w 209550"/>
                <a:gd name="connsiteY4" fmla="*/ 101917 h 152400"/>
                <a:gd name="connsiteX5" fmla="*/ 25241 w 209550"/>
                <a:gd name="connsiteY5" fmla="*/ 57150 h 152400"/>
                <a:gd name="connsiteX6" fmla="*/ 25241 w 209550"/>
                <a:gd name="connsiteY6" fmla="*/ 57150 h 152400"/>
                <a:gd name="connsiteX7" fmla="*/ 22384 w 209550"/>
                <a:gd name="connsiteY7" fmla="*/ 56198 h 152400"/>
                <a:gd name="connsiteX8" fmla="*/ 19526 w 209550"/>
                <a:gd name="connsiteY8" fmla="*/ 57150 h 152400"/>
                <a:gd name="connsiteX9" fmla="*/ 1429 w 209550"/>
                <a:gd name="connsiteY9" fmla="*/ 75248 h 152400"/>
                <a:gd name="connsiteX10" fmla="*/ 1429 w 209550"/>
                <a:gd name="connsiteY10" fmla="*/ 80963 h 152400"/>
                <a:gd name="connsiteX11" fmla="*/ 75724 w 209550"/>
                <a:gd name="connsiteY11" fmla="*/ 153353 h 152400"/>
                <a:gd name="connsiteX12" fmla="*/ 76676 w 209550"/>
                <a:gd name="connsiteY12" fmla="*/ 154305 h 152400"/>
                <a:gd name="connsiteX13" fmla="*/ 82391 w 209550"/>
                <a:gd name="connsiteY13" fmla="*/ 153353 h 152400"/>
                <a:gd name="connsiteX14" fmla="*/ 211931 w 209550"/>
                <a:gd name="connsiteY14" fmla="*/ 23813 h 152400"/>
                <a:gd name="connsiteX15" fmla="*/ 211931 w 209550"/>
                <a:gd name="connsiteY15" fmla="*/ 18098 h 152400"/>
                <a:gd name="connsiteX16" fmla="*/ 191929 w 209550"/>
                <a:gd name="connsiteY16" fmla="*/ 95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52400">
                  <a:moveTo>
                    <a:pt x="191929" y="953"/>
                  </a:moveTo>
                  <a:cubicBezTo>
                    <a:pt x="190976" y="0"/>
                    <a:pt x="190024" y="0"/>
                    <a:pt x="189071" y="0"/>
                  </a:cubicBezTo>
                  <a:cubicBezTo>
                    <a:pt x="188119" y="0"/>
                    <a:pt x="187166" y="0"/>
                    <a:pt x="186214" y="953"/>
                  </a:cubicBezTo>
                  <a:lnTo>
                    <a:pt x="85249" y="101917"/>
                  </a:lnTo>
                  <a:cubicBezTo>
                    <a:pt x="81439" y="105728"/>
                    <a:pt x="74771" y="105728"/>
                    <a:pt x="70961" y="101917"/>
                  </a:cubicBezTo>
                  <a:lnTo>
                    <a:pt x="25241" y="57150"/>
                  </a:lnTo>
                  <a:lnTo>
                    <a:pt x="25241" y="57150"/>
                  </a:lnTo>
                  <a:cubicBezTo>
                    <a:pt x="24289" y="56198"/>
                    <a:pt x="23336" y="56198"/>
                    <a:pt x="22384" y="56198"/>
                  </a:cubicBezTo>
                  <a:cubicBezTo>
                    <a:pt x="21431" y="56198"/>
                    <a:pt x="20479" y="56198"/>
                    <a:pt x="19526" y="57150"/>
                  </a:cubicBezTo>
                  <a:lnTo>
                    <a:pt x="1429" y="75248"/>
                  </a:lnTo>
                  <a:cubicBezTo>
                    <a:pt x="-476" y="77153"/>
                    <a:pt x="-476" y="80010"/>
                    <a:pt x="1429" y="80963"/>
                  </a:cubicBezTo>
                  <a:lnTo>
                    <a:pt x="75724" y="153353"/>
                  </a:lnTo>
                  <a:cubicBezTo>
                    <a:pt x="75724" y="153353"/>
                    <a:pt x="76676" y="154305"/>
                    <a:pt x="76676" y="154305"/>
                  </a:cubicBezTo>
                  <a:cubicBezTo>
                    <a:pt x="78581" y="155258"/>
                    <a:pt x="80486" y="155258"/>
                    <a:pt x="82391" y="153353"/>
                  </a:cubicBezTo>
                  <a:lnTo>
                    <a:pt x="211931" y="23813"/>
                  </a:lnTo>
                  <a:cubicBezTo>
                    <a:pt x="213836" y="21908"/>
                    <a:pt x="213836" y="20003"/>
                    <a:pt x="211931" y="18098"/>
                  </a:cubicBezTo>
                  <a:lnTo>
                    <a:pt x="191929" y="953"/>
                  </a:lnTo>
                  <a:close/>
                </a:path>
              </a:pathLst>
            </a:custGeom>
            <a:grpFill/>
            <a:ln w="9525" cap="flat">
              <a:noFill/>
              <a:prstDash val="solid"/>
              <a:miter/>
            </a:ln>
          </p:spPr>
          <p:txBody>
            <a:bodyPr rtlCol="0" anchor="ctr"/>
            <a:lstStyle/>
            <a:p>
              <a:endParaRPr lang="de-DE"/>
            </a:p>
          </p:txBody>
        </p:sp>
      </p:grpSp>
      <p:sp>
        <p:nvSpPr>
          <p:cNvPr id="25" name="Rechteck 21"/>
          <p:cNvSpPr/>
          <p:nvPr>
            <p:custDataLst>
              <p:tags r:id="rId1"/>
            </p:custDataLst>
          </p:nvPr>
        </p:nvSpPr>
        <p:spPr bwMode="gray">
          <a:xfrm>
            <a:off x="323528" y="3103448"/>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Safe</a:t>
            </a:r>
          </a:p>
        </p:txBody>
      </p:sp>
      <p:sp>
        <p:nvSpPr>
          <p:cNvPr id="26" name="Freihandform: Form 25"/>
          <p:cNvSpPr/>
          <p:nvPr/>
        </p:nvSpPr>
        <p:spPr bwMode="gray">
          <a:xfrm>
            <a:off x="576775" y="3393897"/>
            <a:ext cx="466688" cy="415643"/>
          </a:xfrm>
          <a:custGeom>
            <a:avLst/>
            <a:gdLst>
              <a:gd name="connsiteX0" fmla="*/ 963930 w 1219200"/>
              <a:gd name="connsiteY0" fmla="*/ 61940 h 1085850"/>
              <a:gd name="connsiteX1" fmla="*/ 1206818 w 1219200"/>
              <a:gd name="connsiteY1" fmla="*/ 481993 h 1085850"/>
              <a:gd name="connsiteX2" fmla="*/ 1206818 w 1219200"/>
              <a:gd name="connsiteY2" fmla="*/ 607722 h 1085850"/>
              <a:gd name="connsiteX3" fmla="*/ 963930 w 1219200"/>
              <a:gd name="connsiteY3" fmla="*/ 1027775 h 1085850"/>
              <a:gd name="connsiteX4" fmla="*/ 854393 w 1219200"/>
              <a:gd name="connsiteY4" fmla="*/ 1090640 h 1085850"/>
              <a:gd name="connsiteX5" fmla="*/ 369570 w 1219200"/>
              <a:gd name="connsiteY5" fmla="*/ 1090640 h 1085850"/>
              <a:gd name="connsiteX6" fmla="*/ 260033 w 1219200"/>
              <a:gd name="connsiteY6" fmla="*/ 1027775 h 1085850"/>
              <a:gd name="connsiteX7" fmla="*/ 17145 w 1219200"/>
              <a:gd name="connsiteY7" fmla="*/ 608675 h 1085850"/>
              <a:gd name="connsiteX8" fmla="*/ 17145 w 1219200"/>
              <a:gd name="connsiteY8" fmla="*/ 482945 h 1085850"/>
              <a:gd name="connsiteX9" fmla="*/ 260033 w 1219200"/>
              <a:gd name="connsiteY9" fmla="*/ 62892 h 1085850"/>
              <a:gd name="connsiteX10" fmla="*/ 369570 w 1219200"/>
              <a:gd name="connsiteY10" fmla="*/ 28 h 1085850"/>
              <a:gd name="connsiteX11" fmla="*/ 854393 w 1219200"/>
              <a:gd name="connsiteY11" fmla="*/ 28 h 1085850"/>
              <a:gd name="connsiteX12" fmla="*/ 963930 w 1219200"/>
              <a:gd name="connsiteY12" fmla="*/ 61940 h 1085850"/>
              <a:gd name="connsiteX13" fmla="*/ 963930 w 1219200"/>
              <a:gd name="connsiteY13" fmla="*/ 61940 h 1085850"/>
              <a:gd name="connsiteX14" fmla="*/ 369570 w 1219200"/>
              <a:gd name="connsiteY14" fmla="*/ 53367 h 1085850"/>
              <a:gd name="connsiteX15" fmla="*/ 306705 w 1219200"/>
              <a:gd name="connsiteY15" fmla="*/ 89562 h 1085850"/>
              <a:gd name="connsiteX16" fmla="*/ 63818 w 1219200"/>
              <a:gd name="connsiteY16" fmla="*/ 509615 h 1085850"/>
              <a:gd name="connsiteX17" fmla="*/ 54293 w 1219200"/>
              <a:gd name="connsiteY17" fmla="*/ 545810 h 1085850"/>
              <a:gd name="connsiteX18" fmla="*/ 63818 w 1219200"/>
              <a:gd name="connsiteY18" fmla="*/ 582005 h 1085850"/>
              <a:gd name="connsiteX19" fmla="*/ 306705 w 1219200"/>
              <a:gd name="connsiteY19" fmla="*/ 1002057 h 1085850"/>
              <a:gd name="connsiteX20" fmla="*/ 369570 w 1219200"/>
              <a:gd name="connsiteY20" fmla="*/ 1038253 h 1085850"/>
              <a:gd name="connsiteX21" fmla="*/ 854393 w 1219200"/>
              <a:gd name="connsiteY21" fmla="*/ 1038253 h 1085850"/>
              <a:gd name="connsiteX22" fmla="*/ 917257 w 1219200"/>
              <a:gd name="connsiteY22" fmla="*/ 1002057 h 1085850"/>
              <a:gd name="connsiteX23" fmla="*/ 1160145 w 1219200"/>
              <a:gd name="connsiteY23" fmla="*/ 582005 h 1085850"/>
              <a:gd name="connsiteX24" fmla="*/ 1169670 w 1219200"/>
              <a:gd name="connsiteY24" fmla="*/ 545810 h 1085850"/>
              <a:gd name="connsiteX25" fmla="*/ 1160145 w 1219200"/>
              <a:gd name="connsiteY25" fmla="*/ 509615 h 1085850"/>
              <a:gd name="connsiteX26" fmla="*/ 917257 w 1219200"/>
              <a:gd name="connsiteY26" fmla="*/ 89562 h 1085850"/>
              <a:gd name="connsiteX27" fmla="*/ 854393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1940"/>
                </a:moveTo>
                <a:lnTo>
                  <a:pt x="1206818" y="481993"/>
                </a:lnTo>
                <a:cubicBezTo>
                  <a:pt x="1229678" y="521045"/>
                  <a:pt x="1229678" y="568670"/>
                  <a:pt x="1206818" y="607722"/>
                </a:cubicBezTo>
                <a:lnTo>
                  <a:pt x="963930" y="1027775"/>
                </a:lnTo>
                <a:cubicBezTo>
                  <a:pt x="941070" y="1066828"/>
                  <a:pt x="900113" y="1090640"/>
                  <a:pt x="854393" y="1090640"/>
                </a:cubicBezTo>
                <a:lnTo>
                  <a:pt x="369570" y="1090640"/>
                </a:lnTo>
                <a:cubicBezTo>
                  <a:pt x="324803" y="1090640"/>
                  <a:pt x="282893" y="1066828"/>
                  <a:pt x="260033" y="1027775"/>
                </a:cubicBezTo>
                <a:lnTo>
                  <a:pt x="17145" y="608675"/>
                </a:lnTo>
                <a:cubicBezTo>
                  <a:pt x="-5715" y="569622"/>
                  <a:pt x="-5715" y="521997"/>
                  <a:pt x="17145" y="482945"/>
                </a:cubicBezTo>
                <a:lnTo>
                  <a:pt x="260033" y="62892"/>
                </a:lnTo>
                <a:cubicBezTo>
                  <a:pt x="282893" y="23840"/>
                  <a:pt x="323850" y="28"/>
                  <a:pt x="369570" y="28"/>
                </a:cubicBezTo>
                <a:lnTo>
                  <a:pt x="854393" y="28"/>
                </a:lnTo>
                <a:cubicBezTo>
                  <a:pt x="899160" y="-925"/>
                  <a:pt x="941070" y="22887"/>
                  <a:pt x="963930" y="61940"/>
                </a:cubicBezTo>
                <a:lnTo>
                  <a:pt x="963930" y="61940"/>
                </a:lnTo>
                <a:close/>
                <a:moveTo>
                  <a:pt x="369570" y="53367"/>
                </a:moveTo>
                <a:cubicBezTo>
                  <a:pt x="343853" y="53367"/>
                  <a:pt x="320040" y="67655"/>
                  <a:pt x="306705" y="89562"/>
                </a:cubicBezTo>
                <a:lnTo>
                  <a:pt x="63818" y="509615"/>
                </a:lnTo>
                <a:cubicBezTo>
                  <a:pt x="57150" y="520093"/>
                  <a:pt x="54293" y="533428"/>
                  <a:pt x="54293" y="545810"/>
                </a:cubicBezTo>
                <a:cubicBezTo>
                  <a:pt x="54293" y="558193"/>
                  <a:pt x="57150" y="570575"/>
                  <a:pt x="63818" y="582005"/>
                </a:cubicBezTo>
                <a:lnTo>
                  <a:pt x="306705" y="1002057"/>
                </a:lnTo>
                <a:cubicBezTo>
                  <a:pt x="319088" y="1023965"/>
                  <a:pt x="343853" y="1038253"/>
                  <a:pt x="369570" y="1038253"/>
                </a:cubicBezTo>
                <a:lnTo>
                  <a:pt x="854393" y="1038253"/>
                </a:lnTo>
                <a:cubicBezTo>
                  <a:pt x="880110" y="1038253"/>
                  <a:pt x="903923" y="1024918"/>
                  <a:pt x="917257" y="1002057"/>
                </a:cubicBezTo>
                <a:lnTo>
                  <a:pt x="1160145" y="582005"/>
                </a:lnTo>
                <a:cubicBezTo>
                  <a:pt x="1166813" y="571528"/>
                  <a:pt x="1169670" y="558193"/>
                  <a:pt x="1169670" y="545810"/>
                </a:cubicBezTo>
                <a:cubicBezTo>
                  <a:pt x="1169670" y="533428"/>
                  <a:pt x="1165860" y="521045"/>
                  <a:pt x="1160145" y="509615"/>
                </a:cubicBezTo>
                <a:lnTo>
                  <a:pt x="917257" y="89562"/>
                </a:lnTo>
                <a:cubicBezTo>
                  <a:pt x="904875" y="67655"/>
                  <a:pt x="880110" y="53367"/>
                  <a:pt x="854393" y="53367"/>
                </a:cubicBezTo>
                <a:lnTo>
                  <a:pt x="369570" y="53367"/>
                </a:lnTo>
                <a:lnTo>
                  <a:pt x="369570" y="53367"/>
                </a:lnTo>
                <a:close/>
              </a:path>
            </a:pathLst>
          </a:custGeom>
          <a:solidFill>
            <a:schemeClr val="tx2"/>
          </a:solidFill>
          <a:ln w="9525" cap="flat">
            <a:noFill/>
            <a:prstDash val="solid"/>
            <a:miter/>
          </a:ln>
        </p:spPr>
        <p:txBody>
          <a:bodyPr rtlCol="0" anchor="ctr"/>
          <a:lstStyle/>
          <a:p>
            <a:endParaRPr lang="de-DE"/>
          </a:p>
        </p:txBody>
      </p:sp>
      <p:grpSp>
        <p:nvGrpSpPr>
          <p:cNvPr id="6" name="Gruppieren 26"/>
          <p:cNvGrpSpPr/>
          <p:nvPr/>
        </p:nvGrpSpPr>
        <p:grpSpPr bwMode="gray">
          <a:xfrm>
            <a:off x="712042" y="3482140"/>
            <a:ext cx="195790" cy="239177"/>
            <a:chOff x="4549686" y="3699033"/>
            <a:chExt cx="511492" cy="624840"/>
          </a:xfrm>
          <a:solidFill>
            <a:schemeClr val="tx2"/>
          </a:solidFill>
        </p:grpSpPr>
        <p:sp>
          <p:nvSpPr>
            <p:cNvPr id="28" name="Freihandform: Form 27"/>
            <p:cNvSpPr/>
            <p:nvPr/>
          </p:nvSpPr>
          <p:spPr bwMode="gray">
            <a:xfrm>
              <a:off x="4870678" y="3895248"/>
              <a:ext cx="190500" cy="228600"/>
            </a:xfrm>
            <a:custGeom>
              <a:avLst/>
              <a:gdLst>
                <a:gd name="connsiteX0" fmla="*/ 196215 w 190500"/>
                <a:gd name="connsiteY0" fmla="*/ 26670 h 228600"/>
                <a:gd name="connsiteX1" fmla="*/ 191453 w 190500"/>
                <a:gd name="connsiteY1" fmla="*/ 11430 h 228600"/>
                <a:gd name="connsiteX2" fmla="*/ 187643 w 190500"/>
                <a:gd name="connsiteY2" fmla="*/ 7620 h 228600"/>
                <a:gd name="connsiteX3" fmla="*/ 183833 w 190500"/>
                <a:gd name="connsiteY3" fmla="*/ 4763 h 228600"/>
                <a:gd name="connsiteX4" fmla="*/ 174308 w 190500"/>
                <a:gd name="connsiteY4" fmla="*/ 953 h 228600"/>
                <a:gd name="connsiteX5" fmla="*/ 174308 w 190500"/>
                <a:gd name="connsiteY5" fmla="*/ 953 h 228600"/>
                <a:gd name="connsiteX6" fmla="*/ 169545 w 190500"/>
                <a:gd name="connsiteY6" fmla="*/ 0 h 228600"/>
                <a:gd name="connsiteX7" fmla="*/ 31433 w 190500"/>
                <a:gd name="connsiteY7" fmla="*/ 0 h 228600"/>
                <a:gd name="connsiteX8" fmla="*/ 4763 w 190500"/>
                <a:gd name="connsiteY8" fmla="*/ 26670 h 228600"/>
                <a:gd name="connsiteX9" fmla="*/ 31433 w 190500"/>
                <a:gd name="connsiteY9" fmla="*/ 53340 h 228600"/>
                <a:gd name="connsiteX10" fmla="*/ 31433 w 190500"/>
                <a:gd name="connsiteY10" fmla="*/ 53340 h 228600"/>
                <a:gd name="connsiteX11" fmla="*/ 105728 w 190500"/>
                <a:gd name="connsiteY11" fmla="*/ 53340 h 228600"/>
                <a:gd name="connsiteX12" fmla="*/ 0 w 190500"/>
                <a:gd name="connsiteY12" fmla="*/ 159068 h 228600"/>
                <a:gd name="connsiteX13" fmla="*/ 0 w 190500"/>
                <a:gd name="connsiteY13" fmla="*/ 234315 h 228600"/>
                <a:gd name="connsiteX14" fmla="*/ 143828 w 190500"/>
                <a:gd name="connsiteY14" fmla="*/ 90488 h 228600"/>
                <a:gd name="connsiteX15" fmla="*/ 143828 w 190500"/>
                <a:gd name="connsiteY15" fmla="*/ 164783 h 228600"/>
                <a:gd name="connsiteX16" fmla="*/ 170498 w 190500"/>
                <a:gd name="connsiteY16" fmla="*/ 191453 h 228600"/>
                <a:gd name="connsiteX17" fmla="*/ 197168 w 190500"/>
                <a:gd name="connsiteY17" fmla="*/ 164783 h 228600"/>
                <a:gd name="connsiteX18" fmla="*/ 196215 w 190500"/>
                <a:gd name="connsiteY18" fmla="*/ 26670 h 228600"/>
                <a:gd name="connsiteX19" fmla="*/ 196215 w 190500"/>
                <a:gd name="connsiteY19" fmla="*/ 2667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500" h="228600">
                  <a:moveTo>
                    <a:pt x="196215" y="26670"/>
                  </a:moveTo>
                  <a:cubicBezTo>
                    <a:pt x="196215" y="21908"/>
                    <a:pt x="194310" y="16193"/>
                    <a:pt x="191453" y="11430"/>
                  </a:cubicBezTo>
                  <a:cubicBezTo>
                    <a:pt x="190500" y="9525"/>
                    <a:pt x="189548" y="8572"/>
                    <a:pt x="187643" y="7620"/>
                  </a:cubicBezTo>
                  <a:cubicBezTo>
                    <a:pt x="186690" y="6668"/>
                    <a:pt x="184785" y="5715"/>
                    <a:pt x="183833" y="4763"/>
                  </a:cubicBezTo>
                  <a:cubicBezTo>
                    <a:pt x="180975" y="2858"/>
                    <a:pt x="178118" y="1905"/>
                    <a:pt x="174308" y="953"/>
                  </a:cubicBezTo>
                  <a:cubicBezTo>
                    <a:pt x="174308" y="953"/>
                    <a:pt x="174308" y="953"/>
                    <a:pt x="174308" y="953"/>
                  </a:cubicBezTo>
                  <a:cubicBezTo>
                    <a:pt x="172403" y="953"/>
                    <a:pt x="170498" y="0"/>
                    <a:pt x="169545" y="0"/>
                  </a:cubicBezTo>
                  <a:lnTo>
                    <a:pt x="31433" y="0"/>
                  </a:lnTo>
                  <a:cubicBezTo>
                    <a:pt x="16193" y="0"/>
                    <a:pt x="4763" y="12383"/>
                    <a:pt x="4763" y="26670"/>
                  </a:cubicBezTo>
                  <a:cubicBezTo>
                    <a:pt x="4763" y="40958"/>
                    <a:pt x="17145" y="53340"/>
                    <a:pt x="31433" y="53340"/>
                  </a:cubicBezTo>
                  <a:lnTo>
                    <a:pt x="31433" y="53340"/>
                  </a:lnTo>
                  <a:lnTo>
                    <a:pt x="105728" y="53340"/>
                  </a:lnTo>
                  <a:lnTo>
                    <a:pt x="0" y="159068"/>
                  </a:lnTo>
                  <a:lnTo>
                    <a:pt x="0" y="234315"/>
                  </a:lnTo>
                  <a:lnTo>
                    <a:pt x="143828" y="90488"/>
                  </a:lnTo>
                  <a:lnTo>
                    <a:pt x="143828" y="164783"/>
                  </a:lnTo>
                  <a:cubicBezTo>
                    <a:pt x="143828" y="180022"/>
                    <a:pt x="156210" y="191453"/>
                    <a:pt x="170498" y="191453"/>
                  </a:cubicBezTo>
                  <a:cubicBezTo>
                    <a:pt x="185738" y="191453"/>
                    <a:pt x="197168" y="179070"/>
                    <a:pt x="197168" y="164783"/>
                  </a:cubicBezTo>
                  <a:lnTo>
                    <a:pt x="196215" y="26670"/>
                  </a:lnTo>
                  <a:lnTo>
                    <a:pt x="196215" y="26670"/>
                  </a:lnTo>
                  <a:close/>
                </a:path>
              </a:pathLst>
            </a:custGeom>
            <a:grpFill/>
            <a:ln w="9525" cap="flat">
              <a:noFill/>
              <a:prstDash val="solid"/>
              <a:miter/>
            </a:ln>
          </p:spPr>
          <p:txBody>
            <a:bodyPr rtlCol="0" anchor="ctr"/>
            <a:lstStyle/>
            <a:p>
              <a:endParaRPr lang="de-DE"/>
            </a:p>
          </p:txBody>
        </p:sp>
        <p:sp>
          <p:nvSpPr>
            <p:cNvPr id="29" name="Freihandform: Form 28"/>
            <p:cNvSpPr/>
            <p:nvPr/>
          </p:nvSpPr>
          <p:spPr bwMode="gray">
            <a:xfrm>
              <a:off x="4689465" y="3699033"/>
              <a:ext cx="247650" cy="619125"/>
            </a:xfrm>
            <a:custGeom>
              <a:avLst/>
              <a:gdLst>
                <a:gd name="connsiteX0" fmla="*/ 242173 w 247650"/>
                <a:gd name="connsiteY0" fmla="*/ 144780 h 619125"/>
                <a:gd name="connsiteX1" fmla="*/ 242173 w 247650"/>
                <a:gd name="connsiteY1" fmla="*/ 106680 h 619125"/>
                <a:gd name="connsiteX2" fmla="*/ 144066 w 247650"/>
                <a:gd name="connsiteY2" fmla="*/ 8573 h 619125"/>
                <a:gd name="connsiteX3" fmla="*/ 130731 w 247650"/>
                <a:gd name="connsiteY3" fmla="*/ 953 h 619125"/>
                <a:gd name="connsiteX4" fmla="*/ 125016 w 247650"/>
                <a:gd name="connsiteY4" fmla="*/ 0 h 619125"/>
                <a:gd name="connsiteX5" fmla="*/ 119300 w 247650"/>
                <a:gd name="connsiteY5" fmla="*/ 953 h 619125"/>
                <a:gd name="connsiteX6" fmla="*/ 109775 w 247650"/>
                <a:gd name="connsiteY6" fmla="*/ 4763 h 619125"/>
                <a:gd name="connsiteX7" fmla="*/ 109775 w 247650"/>
                <a:gd name="connsiteY7" fmla="*/ 4763 h 619125"/>
                <a:gd name="connsiteX8" fmla="*/ 105966 w 247650"/>
                <a:gd name="connsiteY8" fmla="*/ 7620 h 619125"/>
                <a:gd name="connsiteX9" fmla="*/ 7858 w 247650"/>
                <a:gd name="connsiteY9" fmla="*/ 105728 h 619125"/>
                <a:gd name="connsiteX10" fmla="*/ 7858 w 247650"/>
                <a:gd name="connsiteY10" fmla="*/ 143828 h 619125"/>
                <a:gd name="connsiteX11" fmla="*/ 45958 w 247650"/>
                <a:gd name="connsiteY11" fmla="*/ 143828 h 619125"/>
                <a:gd name="connsiteX12" fmla="*/ 45958 w 247650"/>
                <a:gd name="connsiteY12" fmla="*/ 143828 h 619125"/>
                <a:gd name="connsiteX13" fmla="*/ 98346 w 247650"/>
                <a:gd name="connsiteY13" fmla="*/ 91440 h 619125"/>
                <a:gd name="connsiteX14" fmla="*/ 98346 w 247650"/>
                <a:gd name="connsiteY14" fmla="*/ 626745 h 619125"/>
                <a:gd name="connsiteX15" fmla="*/ 151686 w 247650"/>
                <a:gd name="connsiteY15" fmla="*/ 626745 h 619125"/>
                <a:gd name="connsiteX16" fmla="*/ 151686 w 247650"/>
                <a:gd name="connsiteY16" fmla="*/ 92393 h 619125"/>
                <a:gd name="connsiteX17" fmla="*/ 204073 w 247650"/>
                <a:gd name="connsiteY17" fmla="*/ 144780 h 619125"/>
                <a:gd name="connsiteX18" fmla="*/ 242173 w 247650"/>
                <a:gd name="connsiteY18" fmla="*/ 144780 h 619125"/>
                <a:gd name="connsiteX19" fmla="*/ 242173 w 247650"/>
                <a:gd name="connsiteY19" fmla="*/ 14478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 h="619125">
                  <a:moveTo>
                    <a:pt x="242173" y="144780"/>
                  </a:moveTo>
                  <a:cubicBezTo>
                    <a:pt x="252651" y="134303"/>
                    <a:pt x="252651" y="117158"/>
                    <a:pt x="242173" y="106680"/>
                  </a:cubicBezTo>
                  <a:lnTo>
                    <a:pt x="144066" y="8573"/>
                  </a:lnTo>
                  <a:cubicBezTo>
                    <a:pt x="140256" y="4763"/>
                    <a:pt x="135493" y="1905"/>
                    <a:pt x="130731" y="953"/>
                  </a:cubicBezTo>
                  <a:cubicBezTo>
                    <a:pt x="128825" y="953"/>
                    <a:pt x="126921" y="0"/>
                    <a:pt x="125016" y="0"/>
                  </a:cubicBezTo>
                  <a:cubicBezTo>
                    <a:pt x="123111" y="0"/>
                    <a:pt x="121206" y="0"/>
                    <a:pt x="119300" y="953"/>
                  </a:cubicBezTo>
                  <a:cubicBezTo>
                    <a:pt x="115491" y="1905"/>
                    <a:pt x="112633" y="2858"/>
                    <a:pt x="109775" y="4763"/>
                  </a:cubicBezTo>
                  <a:cubicBezTo>
                    <a:pt x="109775" y="4763"/>
                    <a:pt x="109775" y="4763"/>
                    <a:pt x="109775" y="4763"/>
                  </a:cubicBezTo>
                  <a:cubicBezTo>
                    <a:pt x="107871" y="5715"/>
                    <a:pt x="106918" y="6668"/>
                    <a:pt x="105966" y="7620"/>
                  </a:cubicBezTo>
                  <a:lnTo>
                    <a:pt x="7858" y="105728"/>
                  </a:lnTo>
                  <a:cubicBezTo>
                    <a:pt x="-2619" y="116205"/>
                    <a:pt x="-2619" y="133350"/>
                    <a:pt x="7858" y="143828"/>
                  </a:cubicBezTo>
                  <a:cubicBezTo>
                    <a:pt x="18336" y="154305"/>
                    <a:pt x="35481" y="154305"/>
                    <a:pt x="45958" y="143828"/>
                  </a:cubicBezTo>
                  <a:lnTo>
                    <a:pt x="45958" y="143828"/>
                  </a:lnTo>
                  <a:lnTo>
                    <a:pt x="98346" y="91440"/>
                  </a:lnTo>
                  <a:lnTo>
                    <a:pt x="98346" y="626745"/>
                  </a:lnTo>
                  <a:lnTo>
                    <a:pt x="151686" y="626745"/>
                  </a:lnTo>
                  <a:lnTo>
                    <a:pt x="151686" y="92393"/>
                  </a:lnTo>
                  <a:lnTo>
                    <a:pt x="204073" y="144780"/>
                  </a:lnTo>
                  <a:cubicBezTo>
                    <a:pt x="214551" y="155258"/>
                    <a:pt x="231696" y="155258"/>
                    <a:pt x="242173" y="144780"/>
                  </a:cubicBezTo>
                  <a:lnTo>
                    <a:pt x="242173" y="144780"/>
                  </a:lnTo>
                  <a:close/>
                </a:path>
              </a:pathLst>
            </a:custGeom>
            <a:grpFill/>
            <a:ln w="9525" cap="flat">
              <a:noFill/>
              <a:prstDash val="solid"/>
              <a:miter/>
            </a:ln>
          </p:spPr>
          <p:txBody>
            <a:bodyPr rtlCol="0" anchor="ctr"/>
            <a:lstStyle/>
            <a:p>
              <a:endParaRPr lang="de-DE"/>
            </a:p>
          </p:txBody>
        </p:sp>
        <p:sp>
          <p:nvSpPr>
            <p:cNvPr id="30" name="Freihandform: Form 29"/>
            <p:cNvSpPr/>
            <p:nvPr/>
          </p:nvSpPr>
          <p:spPr bwMode="gray">
            <a:xfrm>
              <a:off x="4549686" y="3895248"/>
              <a:ext cx="209550" cy="428625"/>
            </a:xfrm>
            <a:custGeom>
              <a:avLst/>
              <a:gdLst>
                <a:gd name="connsiteX0" fmla="*/ 191453 w 209550"/>
                <a:gd name="connsiteY0" fmla="*/ 26670 h 428625"/>
                <a:gd name="connsiteX1" fmla="*/ 164782 w 209550"/>
                <a:gd name="connsiteY1" fmla="*/ 0 h 428625"/>
                <a:gd name="connsiteX2" fmla="*/ 26670 w 209550"/>
                <a:gd name="connsiteY2" fmla="*/ 0 h 428625"/>
                <a:gd name="connsiteX3" fmla="*/ 21907 w 209550"/>
                <a:gd name="connsiteY3" fmla="*/ 953 h 428625"/>
                <a:gd name="connsiteX4" fmla="*/ 21907 w 209550"/>
                <a:gd name="connsiteY4" fmla="*/ 953 h 428625"/>
                <a:gd name="connsiteX5" fmla="*/ 12382 w 209550"/>
                <a:gd name="connsiteY5" fmla="*/ 4763 h 428625"/>
                <a:gd name="connsiteX6" fmla="*/ 8572 w 209550"/>
                <a:gd name="connsiteY6" fmla="*/ 7620 h 428625"/>
                <a:gd name="connsiteX7" fmla="*/ 4763 w 209550"/>
                <a:gd name="connsiteY7" fmla="*/ 11430 h 428625"/>
                <a:gd name="connsiteX8" fmla="*/ 0 w 209550"/>
                <a:gd name="connsiteY8" fmla="*/ 26670 h 428625"/>
                <a:gd name="connsiteX9" fmla="*/ 0 w 209550"/>
                <a:gd name="connsiteY9" fmla="*/ 164783 h 428625"/>
                <a:gd name="connsiteX10" fmla="*/ 26670 w 209550"/>
                <a:gd name="connsiteY10" fmla="*/ 191453 h 428625"/>
                <a:gd name="connsiteX11" fmla="*/ 53340 w 209550"/>
                <a:gd name="connsiteY11" fmla="*/ 164783 h 428625"/>
                <a:gd name="connsiteX12" fmla="*/ 53340 w 209550"/>
                <a:gd name="connsiteY12" fmla="*/ 90488 h 428625"/>
                <a:gd name="connsiteX13" fmla="*/ 134303 w 209550"/>
                <a:gd name="connsiteY13" fmla="*/ 171450 h 428625"/>
                <a:gd name="connsiteX14" fmla="*/ 134303 w 209550"/>
                <a:gd name="connsiteY14" fmla="*/ 431483 h 428625"/>
                <a:gd name="connsiteX15" fmla="*/ 188595 w 209550"/>
                <a:gd name="connsiteY15" fmla="*/ 431483 h 428625"/>
                <a:gd name="connsiteX16" fmla="*/ 188595 w 209550"/>
                <a:gd name="connsiteY16" fmla="*/ 344805 h 428625"/>
                <a:gd name="connsiteX17" fmla="*/ 213360 w 209550"/>
                <a:gd name="connsiteY17" fmla="*/ 320993 h 428625"/>
                <a:gd name="connsiteX18" fmla="*/ 213360 w 209550"/>
                <a:gd name="connsiteY18" fmla="*/ 245745 h 428625"/>
                <a:gd name="connsiteX19" fmla="*/ 188595 w 209550"/>
                <a:gd name="connsiteY19" fmla="*/ 269558 h 428625"/>
                <a:gd name="connsiteX20" fmla="*/ 188595 w 209550"/>
                <a:gd name="connsiteY20" fmla="*/ 162878 h 428625"/>
                <a:gd name="connsiteX21" fmla="*/ 188595 w 209550"/>
                <a:gd name="connsiteY21" fmla="*/ 162878 h 428625"/>
                <a:gd name="connsiteX22" fmla="*/ 188595 w 209550"/>
                <a:gd name="connsiteY22" fmla="*/ 161925 h 428625"/>
                <a:gd name="connsiteX23" fmla="*/ 180022 w 209550"/>
                <a:gd name="connsiteY23" fmla="*/ 142875 h 428625"/>
                <a:gd name="connsiteX24" fmla="*/ 90488 w 209550"/>
                <a:gd name="connsiteY24" fmla="*/ 53340 h 428625"/>
                <a:gd name="connsiteX25" fmla="*/ 164782 w 209550"/>
                <a:gd name="connsiteY25" fmla="*/ 53340 h 428625"/>
                <a:gd name="connsiteX26" fmla="*/ 164782 w 209550"/>
                <a:gd name="connsiteY26" fmla="*/ 53340 h 428625"/>
                <a:gd name="connsiteX27" fmla="*/ 191453 w 209550"/>
                <a:gd name="connsiteY27" fmla="*/ 26670 h 428625"/>
                <a:gd name="connsiteX28" fmla="*/ 191453 w 209550"/>
                <a:gd name="connsiteY28" fmla="*/ 2667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428625">
                  <a:moveTo>
                    <a:pt x="191453" y="26670"/>
                  </a:moveTo>
                  <a:cubicBezTo>
                    <a:pt x="191453" y="11430"/>
                    <a:pt x="179070" y="0"/>
                    <a:pt x="164782" y="0"/>
                  </a:cubicBezTo>
                  <a:lnTo>
                    <a:pt x="26670" y="0"/>
                  </a:lnTo>
                  <a:cubicBezTo>
                    <a:pt x="24765" y="0"/>
                    <a:pt x="22860" y="0"/>
                    <a:pt x="21907" y="953"/>
                  </a:cubicBezTo>
                  <a:cubicBezTo>
                    <a:pt x="21907" y="953"/>
                    <a:pt x="21907" y="953"/>
                    <a:pt x="21907" y="953"/>
                  </a:cubicBezTo>
                  <a:cubicBezTo>
                    <a:pt x="19050" y="1905"/>
                    <a:pt x="15240" y="2858"/>
                    <a:pt x="12382" y="4763"/>
                  </a:cubicBezTo>
                  <a:cubicBezTo>
                    <a:pt x="10477" y="5715"/>
                    <a:pt x="9525" y="6668"/>
                    <a:pt x="8572" y="7620"/>
                  </a:cubicBezTo>
                  <a:cubicBezTo>
                    <a:pt x="7620" y="8572"/>
                    <a:pt x="6667" y="10478"/>
                    <a:pt x="4763" y="11430"/>
                  </a:cubicBezTo>
                  <a:cubicBezTo>
                    <a:pt x="1905" y="16193"/>
                    <a:pt x="0" y="20955"/>
                    <a:pt x="0" y="26670"/>
                  </a:cubicBezTo>
                  <a:lnTo>
                    <a:pt x="0" y="164783"/>
                  </a:lnTo>
                  <a:cubicBezTo>
                    <a:pt x="0" y="180022"/>
                    <a:pt x="12382" y="191453"/>
                    <a:pt x="26670" y="191453"/>
                  </a:cubicBezTo>
                  <a:cubicBezTo>
                    <a:pt x="40957" y="191453"/>
                    <a:pt x="53340" y="179070"/>
                    <a:pt x="53340" y="164783"/>
                  </a:cubicBezTo>
                  <a:lnTo>
                    <a:pt x="53340" y="90488"/>
                  </a:lnTo>
                  <a:lnTo>
                    <a:pt x="134303" y="171450"/>
                  </a:lnTo>
                  <a:lnTo>
                    <a:pt x="134303" y="431483"/>
                  </a:lnTo>
                  <a:lnTo>
                    <a:pt x="188595" y="431483"/>
                  </a:lnTo>
                  <a:lnTo>
                    <a:pt x="188595" y="344805"/>
                  </a:lnTo>
                  <a:lnTo>
                    <a:pt x="213360" y="320993"/>
                  </a:lnTo>
                  <a:lnTo>
                    <a:pt x="213360" y="245745"/>
                  </a:lnTo>
                  <a:lnTo>
                    <a:pt x="188595" y="269558"/>
                  </a:lnTo>
                  <a:lnTo>
                    <a:pt x="188595" y="162878"/>
                  </a:lnTo>
                  <a:lnTo>
                    <a:pt x="188595" y="162878"/>
                  </a:lnTo>
                  <a:cubicBezTo>
                    <a:pt x="188595" y="162878"/>
                    <a:pt x="188595" y="161925"/>
                    <a:pt x="188595" y="161925"/>
                  </a:cubicBezTo>
                  <a:cubicBezTo>
                    <a:pt x="188595" y="154305"/>
                    <a:pt x="185738" y="147638"/>
                    <a:pt x="180022" y="142875"/>
                  </a:cubicBezTo>
                  <a:lnTo>
                    <a:pt x="90488" y="53340"/>
                  </a:lnTo>
                  <a:lnTo>
                    <a:pt x="164782" y="53340"/>
                  </a:lnTo>
                  <a:lnTo>
                    <a:pt x="164782" y="53340"/>
                  </a:lnTo>
                  <a:cubicBezTo>
                    <a:pt x="180022" y="53340"/>
                    <a:pt x="191453" y="41910"/>
                    <a:pt x="191453" y="26670"/>
                  </a:cubicBezTo>
                  <a:lnTo>
                    <a:pt x="191453" y="26670"/>
                  </a:lnTo>
                  <a:close/>
                </a:path>
              </a:pathLst>
            </a:custGeom>
            <a:grpFill/>
            <a:ln w="9525" cap="flat">
              <a:noFill/>
              <a:prstDash val="solid"/>
              <a:miter/>
            </a:ln>
          </p:spPr>
          <p:txBody>
            <a:bodyPr rtlCol="0" anchor="ctr"/>
            <a:lstStyle/>
            <a:p>
              <a:endParaRPr lang="de-DE"/>
            </a:p>
          </p:txBody>
        </p:sp>
      </p:grpSp>
      <p:sp>
        <p:nvSpPr>
          <p:cNvPr id="31" name="Rechteck 21"/>
          <p:cNvSpPr/>
          <p:nvPr>
            <p:custDataLst>
              <p:tags r:id="rId2"/>
            </p:custDataLst>
          </p:nvPr>
        </p:nvSpPr>
        <p:spPr bwMode="gray">
          <a:xfrm>
            <a:off x="323528" y="3870275"/>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Flexible</a:t>
            </a:r>
          </a:p>
        </p:txBody>
      </p:sp>
      <p:sp>
        <p:nvSpPr>
          <p:cNvPr id="47" name="Freihandform: Form 46"/>
          <p:cNvSpPr/>
          <p:nvPr/>
        </p:nvSpPr>
        <p:spPr bwMode="gray">
          <a:xfrm>
            <a:off x="594769" y="1135186"/>
            <a:ext cx="466688" cy="415644"/>
          </a:xfrm>
          <a:custGeom>
            <a:avLst/>
            <a:gdLst>
              <a:gd name="connsiteX0" fmla="*/ 963930 w 1219200"/>
              <a:gd name="connsiteY0" fmla="*/ 62892 h 1085850"/>
              <a:gd name="connsiteX1" fmla="*/ 1206818 w 1219200"/>
              <a:gd name="connsiteY1" fmla="*/ 482944 h 1085850"/>
              <a:gd name="connsiteX2" fmla="*/ 1206818 w 1219200"/>
              <a:gd name="connsiteY2" fmla="*/ 608674 h 1085850"/>
              <a:gd name="connsiteX3" fmla="*/ 963930 w 1219200"/>
              <a:gd name="connsiteY3" fmla="*/ 1028727 h 1085850"/>
              <a:gd name="connsiteX4" fmla="*/ 854392 w 1219200"/>
              <a:gd name="connsiteY4" fmla="*/ 1091592 h 1085850"/>
              <a:gd name="connsiteX5" fmla="*/ 369570 w 1219200"/>
              <a:gd name="connsiteY5" fmla="*/ 1091592 h 1085850"/>
              <a:gd name="connsiteX6" fmla="*/ 260033 w 1219200"/>
              <a:gd name="connsiteY6" fmla="*/ 1028727 h 1085850"/>
              <a:gd name="connsiteX7" fmla="*/ 17145 w 1219200"/>
              <a:gd name="connsiteY7" fmla="*/ 608674 h 1085850"/>
              <a:gd name="connsiteX8" fmla="*/ 17145 w 1219200"/>
              <a:gd name="connsiteY8" fmla="*/ 482944 h 1085850"/>
              <a:gd name="connsiteX9" fmla="*/ 260033 w 1219200"/>
              <a:gd name="connsiteY9" fmla="*/ 62892 h 1085850"/>
              <a:gd name="connsiteX10" fmla="*/ 369570 w 1219200"/>
              <a:gd name="connsiteY10" fmla="*/ 27 h 1085850"/>
              <a:gd name="connsiteX11" fmla="*/ 854392 w 1219200"/>
              <a:gd name="connsiteY11" fmla="*/ 27 h 1085850"/>
              <a:gd name="connsiteX12" fmla="*/ 963930 w 1219200"/>
              <a:gd name="connsiteY12" fmla="*/ 62892 h 1085850"/>
              <a:gd name="connsiteX13" fmla="*/ 963930 w 1219200"/>
              <a:gd name="connsiteY13" fmla="*/ 62892 h 1085850"/>
              <a:gd name="connsiteX14" fmla="*/ 369570 w 1219200"/>
              <a:gd name="connsiteY14" fmla="*/ 53367 h 1085850"/>
              <a:gd name="connsiteX15" fmla="*/ 306705 w 1219200"/>
              <a:gd name="connsiteY15" fmla="*/ 89562 h 1085850"/>
              <a:gd name="connsiteX16" fmla="*/ 63817 w 1219200"/>
              <a:gd name="connsiteY16" fmla="*/ 509614 h 1085850"/>
              <a:gd name="connsiteX17" fmla="*/ 54292 w 1219200"/>
              <a:gd name="connsiteY17" fmla="*/ 545809 h 1085850"/>
              <a:gd name="connsiteX18" fmla="*/ 63817 w 1219200"/>
              <a:gd name="connsiteY18" fmla="*/ 582004 h 1085850"/>
              <a:gd name="connsiteX19" fmla="*/ 306705 w 1219200"/>
              <a:gd name="connsiteY19" fmla="*/ 1002057 h 1085850"/>
              <a:gd name="connsiteX20" fmla="*/ 369570 w 1219200"/>
              <a:gd name="connsiteY20" fmla="*/ 1038252 h 1085850"/>
              <a:gd name="connsiteX21" fmla="*/ 854392 w 1219200"/>
              <a:gd name="connsiteY21" fmla="*/ 1038252 h 1085850"/>
              <a:gd name="connsiteX22" fmla="*/ 917258 w 1219200"/>
              <a:gd name="connsiteY22" fmla="*/ 1002057 h 1085850"/>
              <a:gd name="connsiteX23" fmla="*/ 1160145 w 1219200"/>
              <a:gd name="connsiteY23" fmla="*/ 582004 h 1085850"/>
              <a:gd name="connsiteX24" fmla="*/ 1169670 w 1219200"/>
              <a:gd name="connsiteY24" fmla="*/ 545809 h 1085850"/>
              <a:gd name="connsiteX25" fmla="*/ 1160145 w 1219200"/>
              <a:gd name="connsiteY25" fmla="*/ 509614 h 1085850"/>
              <a:gd name="connsiteX26" fmla="*/ 917258 w 1219200"/>
              <a:gd name="connsiteY26" fmla="*/ 89562 h 1085850"/>
              <a:gd name="connsiteX27" fmla="*/ 854392 w 1219200"/>
              <a:gd name="connsiteY27" fmla="*/ 53367 h 1085850"/>
              <a:gd name="connsiteX28" fmla="*/ 369570 w 1219200"/>
              <a:gd name="connsiteY28" fmla="*/ 53367 h 1085850"/>
              <a:gd name="connsiteX29" fmla="*/ 369570 w 1219200"/>
              <a:gd name="connsiteY29" fmla="*/ 53367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3930" y="62892"/>
                </a:moveTo>
                <a:lnTo>
                  <a:pt x="1206818" y="482944"/>
                </a:lnTo>
                <a:cubicBezTo>
                  <a:pt x="1229678" y="521997"/>
                  <a:pt x="1229678" y="569622"/>
                  <a:pt x="1206818" y="608674"/>
                </a:cubicBezTo>
                <a:lnTo>
                  <a:pt x="963930" y="1028727"/>
                </a:lnTo>
                <a:cubicBezTo>
                  <a:pt x="941070" y="1067779"/>
                  <a:pt x="900113" y="1091592"/>
                  <a:pt x="854392" y="1091592"/>
                </a:cubicBezTo>
                <a:lnTo>
                  <a:pt x="369570" y="1091592"/>
                </a:lnTo>
                <a:cubicBezTo>
                  <a:pt x="324803" y="1091592"/>
                  <a:pt x="282892" y="1067779"/>
                  <a:pt x="260033" y="1028727"/>
                </a:cubicBezTo>
                <a:lnTo>
                  <a:pt x="17145" y="608674"/>
                </a:lnTo>
                <a:cubicBezTo>
                  <a:pt x="-5715" y="569622"/>
                  <a:pt x="-5715" y="521997"/>
                  <a:pt x="17145" y="482944"/>
                </a:cubicBezTo>
                <a:lnTo>
                  <a:pt x="260033" y="62892"/>
                </a:lnTo>
                <a:cubicBezTo>
                  <a:pt x="282892" y="23839"/>
                  <a:pt x="323850" y="27"/>
                  <a:pt x="369570" y="27"/>
                </a:cubicBezTo>
                <a:lnTo>
                  <a:pt x="854392" y="27"/>
                </a:lnTo>
                <a:cubicBezTo>
                  <a:pt x="899160" y="-926"/>
                  <a:pt x="941070" y="23839"/>
                  <a:pt x="963930" y="62892"/>
                </a:cubicBezTo>
                <a:lnTo>
                  <a:pt x="963930" y="62892"/>
                </a:lnTo>
                <a:close/>
                <a:moveTo>
                  <a:pt x="369570" y="53367"/>
                </a:moveTo>
                <a:cubicBezTo>
                  <a:pt x="343853" y="53367"/>
                  <a:pt x="320040" y="66702"/>
                  <a:pt x="306705" y="89562"/>
                </a:cubicBezTo>
                <a:lnTo>
                  <a:pt x="63817" y="509614"/>
                </a:lnTo>
                <a:cubicBezTo>
                  <a:pt x="57150" y="520092"/>
                  <a:pt x="54292" y="533427"/>
                  <a:pt x="54292" y="545809"/>
                </a:cubicBezTo>
                <a:cubicBezTo>
                  <a:pt x="54292" y="558192"/>
                  <a:pt x="57150" y="570574"/>
                  <a:pt x="63817" y="582004"/>
                </a:cubicBezTo>
                <a:lnTo>
                  <a:pt x="306705" y="1002057"/>
                </a:lnTo>
                <a:cubicBezTo>
                  <a:pt x="319087" y="1023964"/>
                  <a:pt x="343853" y="1038252"/>
                  <a:pt x="369570" y="1038252"/>
                </a:cubicBezTo>
                <a:lnTo>
                  <a:pt x="854392" y="1038252"/>
                </a:lnTo>
                <a:cubicBezTo>
                  <a:pt x="880110" y="1038252"/>
                  <a:pt x="903922" y="1023964"/>
                  <a:pt x="917258" y="1002057"/>
                </a:cubicBezTo>
                <a:lnTo>
                  <a:pt x="1160145" y="582004"/>
                </a:lnTo>
                <a:cubicBezTo>
                  <a:pt x="1166813" y="571527"/>
                  <a:pt x="1169670" y="558192"/>
                  <a:pt x="1169670" y="545809"/>
                </a:cubicBezTo>
                <a:cubicBezTo>
                  <a:pt x="1169670" y="533427"/>
                  <a:pt x="1165860" y="521044"/>
                  <a:pt x="1160145" y="509614"/>
                </a:cubicBezTo>
                <a:lnTo>
                  <a:pt x="917258" y="89562"/>
                </a:lnTo>
                <a:cubicBezTo>
                  <a:pt x="904875" y="67654"/>
                  <a:pt x="880110" y="53367"/>
                  <a:pt x="854392" y="53367"/>
                </a:cubicBezTo>
                <a:lnTo>
                  <a:pt x="369570" y="53367"/>
                </a:lnTo>
                <a:lnTo>
                  <a:pt x="369570" y="53367"/>
                </a:lnTo>
                <a:close/>
              </a:path>
            </a:pathLst>
          </a:custGeom>
          <a:solidFill>
            <a:schemeClr val="bg2">
              <a:lumMod val="90000"/>
            </a:schemeClr>
          </a:solidFill>
          <a:ln w="9525" cap="flat">
            <a:noFill/>
            <a:prstDash val="solid"/>
            <a:miter/>
          </a:ln>
        </p:spPr>
        <p:txBody>
          <a:bodyPr rtlCol="0" anchor="ctr"/>
          <a:lstStyle/>
          <a:p>
            <a:endParaRPr lang="de-DE"/>
          </a:p>
        </p:txBody>
      </p:sp>
      <p:sp>
        <p:nvSpPr>
          <p:cNvPr id="48" name="Freihandform: Form 47"/>
          <p:cNvSpPr/>
          <p:nvPr/>
        </p:nvSpPr>
        <p:spPr bwMode="gray">
          <a:xfrm>
            <a:off x="704514" y="1940641"/>
            <a:ext cx="229698" cy="273450"/>
          </a:xfrm>
          <a:custGeom>
            <a:avLst/>
            <a:gdLst>
              <a:gd name="connsiteX0" fmla="*/ 606743 w 600075"/>
              <a:gd name="connsiteY0" fmla="*/ 358202 h 714375"/>
              <a:gd name="connsiteX1" fmla="*/ 507682 w 600075"/>
              <a:gd name="connsiteY1" fmla="*/ 336294 h 714375"/>
              <a:gd name="connsiteX2" fmla="*/ 465772 w 600075"/>
              <a:gd name="connsiteY2" fmla="*/ 341057 h 714375"/>
              <a:gd name="connsiteX3" fmla="*/ 393382 w 600075"/>
              <a:gd name="connsiteY3" fmla="*/ 374394 h 714375"/>
              <a:gd name="connsiteX4" fmla="*/ 441007 w 600075"/>
              <a:gd name="connsiteY4" fmla="*/ 419162 h 714375"/>
              <a:gd name="connsiteX5" fmla="*/ 440055 w 600075"/>
              <a:gd name="connsiteY5" fmla="*/ 432497 h 714375"/>
              <a:gd name="connsiteX6" fmla="*/ 433388 w 600075"/>
              <a:gd name="connsiteY6" fmla="*/ 434402 h 714375"/>
              <a:gd name="connsiteX7" fmla="*/ 433388 w 600075"/>
              <a:gd name="connsiteY7" fmla="*/ 436307 h 714375"/>
              <a:gd name="connsiteX8" fmla="*/ 431482 w 600075"/>
              <a:gd name="connsiteY8" fmla="*/ 433449 h 714375"/>
              <a:gd name="connsiteX9" fmla="*/ 425767 w 600075"/>
              <a:gd name="connsiteY9" fmla="*/ 430592 h 714375"/>
              <a:gd name="connsiteX10" fmla="*/ 386715 w 600075"/>
              <a:gd name="connsiteY10" fmla="*/ 393444 h 714375"/>
              <a:gd name="connsiteX11" fmla="*/ 381952 w 600075"/>
              <a:gd name="connsiteY11" fmla="*/ 391539 h 714375"/>
              <a:gd name="connsiteX12" fmla="*/ 370522 w 600075"/>
              <a:gd name="connsiteY12" fmla="*/ 387729 h 714375"/>
              <a:gd name="connsiteX13" fmla="*/ 357188 w 600075"/>
              <a:gd name="connsiteY13" fmla="*/ 383919 h 714375"/>
              <a:gd name="connsiteX14" fmla="*/ 342900 w 600075"/>
              <a:gd name="connsiteY14" fmla="*/ 381062 h 714375"/>
              <a:gd name="connsiteX15" fmla="*/ 246697 w 600075"/>
              <a:gd name="connsiteY15" fmla="*/ 387729 h 714375"/>
              <a:gd name="connsiteX16" fmla="*/ 177165 w 600075"/>
              <a:gd name="connsiteY16" fmla="*/ 428687 h 714375"/>
              <a:gd name="connsiteX17" fmla="*/ 189547 w 600075"/>
              <a:gd name="connsiteY17" fmla="*/ 346772 h 714375"/>
              <a:gd name="connsiteX18" fmla="*/ 188595 w 600075"/>
              <a:gd name="connsiteY18" fmla="*/ 259142 h 714375"/>
              <a:gd name="connsiteX19" fmla="*/ 191452 w 600075"/>
              <a:gd name="connsiteY19" fmla="*/ 221042 h 714375"/>
              <a:gd name="connsiteX20" fmla="*/ 218122 w 600075"/>
              <a:gd name="connsiteY20" fmla="*/ 161987 h 714375"/>
              <a:gd name="connsiteX21" fmla="*/ 244792 w 600075"/>
              <a:gd name="connsiteY21" fmla="*/ 126744 h 714375"/>
              <a:gd name="connsiteX22" fmla="*/ 279082 w 600075"/>
              <a:gd name="connsiteY22" fmla="*/ 123887 h 714375"/>
              <a:gd name="connsiteX23" fmla="*/ 318135 w 600075"/>
              <a:gd name="connsiteY23" fmla="*/ 106742 h 714375"/>
              <a:gd name="connsiteX24" fmla="*/ 341947 w 600075"/>
              <a:gd name="connsiteY24" fmla="*/ 105789 h 714375"/>
              <a:gd name="connsiteX25" fmla="*/ 362902 w 600075"/>
              <a:gd name="connsiteY25" fmla="*/ 104837 h 714375"/>
              <a:gd name="connsiteX26" fmla="*/ 392430 w 600075"/>
              <a:gd name="connsiteY26" fmla="*/ 101027 h 714375"/>
              <a:gd name="connsiteX27" fmla="*/ 395288 w 600075"/>
              <a:gd name="connsiteY27" fmla="*/ 94359 h 714375"/>
              <a:gd name="connsiteX28" fmla="*/ 395288 w 600075"/>
              <a:gd name="connsiteY28" fmla="*/ 89597 h 714375"/>
              <a:gd name="connsiteX29" fmla="*/ 394335 w 600075"/>
              <a:gd name="connsiteY29" fmla="*/ 86739 h 714375"/>
              <a:gd name="connsiteX30" fmla="*/ 393382 w 600075"/>
              <a:gd name="connsiteY30" fmla="*/ 85787 h 714375"/>
              <a:gd name="connsiteX31" fmla="*/ 392430 w 600075"/>
              <a:gd name="connsiteY31" fmla="*/ 84834 h 714375"/>
              <a:gd name="connsiteX32" fmla="*/ 391477 w 600075"/>
              <a:gd name="connsiteY32" fmla="*/ 82929 h 714375"/>
              <a:gd name="connsiteX33" fmla="*/ 392430 w 600075"/>
              <a:gd name="connsiteY33" fmla="*/ 75309 h 714375"/>
              <a:gd name="connsiteX34" fmla="*/ 399097 w 600075"/>
              <a:gd name="connsiteY34" fmla="*/ 65784 h 714375"/>
              <a:gd name="connsiteX35" fmla="*/ 401955 w 600075"/>
              <a:gd name="connsiteY35" fmla="*/ 61022 h 714375"/>
              <a:gd name="connsiteX36" fmla="*/ 402907 w 600075"/>
              <a:gd name="connsiteY36" fmla="*/ 56259 h 714375"/>
              <a:gd name="connsiteX37" fmla="*/ 397192 w 600075"/>
              <a:gd name="connsiteY37" fmla="*/ 44829 h 714375"/>
              <a:gd name="connsiteX38" fmla="*/ 341947 w 600075"/>
              <a:gd name="connsiteY38" fmla="*/ 5777 h 714375"/>
              <a:gd name="connsiteX39" fmla="*/ 297180 w 600075"/>
              <a:gd name="connsiteY39" fmla="*/ 5777 h 714375"/>
              <a:gd name="connsiteX40" fmla="*/ 195263 w 600075"/>
              <a:gd name="connsiteY40" fmla="*/ 64832 h 714375"/>
              <a:gd name="connsiteX41" fmla="*/ 144780 w 600075"/>
              <a:gd name="connsiteY41" fmla="*/ 117219 h 714375"/>
              <a:gd name="connsiteX42" fmla="*/ 73342 w 600075"/>
              <a:gd name="connsiteY42" fmla="*/ 232472 h 714375"/>
              <a:gd name="connsiteX43" fmla="*/ 13335 w 600075"/>
              <a:gd name="connsiteY43" fmla="*/ 406779 h 714375"/>
              <a:gd name="connsiteX44" fmla="*/ 4763 w 600075"/>
              <a:gd name="connsiteY44" fmla="*/ 541082 h 714375"/>
              <a:gd name="connsiteX45" fmla="*/ 0 w 600075"/>
              <a:gd name="connsiteY45" fmla="*/ 576324 h 714375"/>
              <a:gd name="connsiteX46" fmla="*/ 952 w 600075"/>
              <a:gd name="connsiteY46" fmla="*/ 592516 h 714375"/>
              <a:gd name="connsiteX47" fmla="*/ 17145 w 600075"/>
              <a:gd name="connsiteY47" fmla="*/ 611566 h 714375"/>
              <a:gd name="connsiteX48" fmla="*/ 35242 w 600075"/>
              <a:gd name="connsiteY48" fmla="*/ 618234 h 714375"/>
              <a:gd name="connsiteX49" fmla="*/ 53340 w 600075"/>
              <a:gd name="connsiteY49" fmla="*/ 621091 h 714375"/>
              <a:gd name="connsiteX50" fmla="*/ 84772 w 600075"/>
              <a:gd name="connsiteY50" fmla="*/ 623949 h 714375"/>
              <a:gd name="connsiteX51" fmla="*/ 104775 w 600075"/>
              <a:gd name="connsiteY51" fmla="*/ 627759 h 714375"/>
              <a:gd name="connsiteX52" fmla="*/ 111442 w 600075"/>
              <a:gd name="connsiteY52" fmla="*/ 628712 h 714375"/>
              <a:gd name="connsiteX53" fmla="*/ 131445 w 600075"/>
              <a:gd name="connsiteY53" fmla="*/ 632522 h 714375"/>
              <a:gd name="connsiteX54" fmla="*/ 153352 w 600075"/>
              <a:gd name="connsiteY54" fmla="*/ 638237 h 714375"/>
              <a:gd name="connsiteX55" fmla="*/ 171450 w 600075"/>
              <a:gd name="connsiteY55" fmla="*/ 643952 h 714375"/>
              <a:gd name="connsiteX56" fmla="*/ 203835 w 600075"/>
              <a:gd name="connsiteY56" fmla="*/ 653477 h 714375"/>
              <a:gd name="connsiteX57" fmla="*/ 227647 w 600075"/>
              <a:gd name="connsiteY57" fmla="*/ 659191 h 714375"/>
              <a:gd name="connsiteX58" fmla="*/ 245745 w 600075"/>
              <a:gd name="connsiteY58" fmla="*/ 663002 h 714375"/>
              <a:gd name="connsiteX59" fmla="*/ 282892 w 600075"/>
              <a:gd name="connsiteY59" fmla="*/ 667764 h 714375"/>
              <a:gd name="connsiteX60" fmla="*/ 332422 w 600075"/>
              <a:gd name="connsiteY60" fmla="*/ 667764 h 714375"/>
              <a:gd name="connsiteX61" fmla="*/ 363855 w 600075"/>
              <a:gd name="connsiteY61" fmla="*/ 664907 h 714375"/>
              <a:gd name="connsiteX62" fmla="*/ 395288 w 600075"/>
              <a:gd name="connsiteY62" fmla="*/ 656334 h 714375"/>
              <a:gd name="connsiteX63" fmla="*/ 454342 w 600075"/>
              <a:gd name="connsiteY63" fmla="*/ 632522 h 714375"/>
              <a:gd name="connsiteX64" fmla="*/ 490538 w 600075"/>
              <a:gd name="connsiteY64" fmla="*/ 644904 h 714375"/>
              <a:gd name="connsiteX65" fmla="*/ 555307 w 600075"/>
              <a:gd name="connsiteY65" fmla="*/ 689672 h 714375"/>
              <a:gd name="connsiteX66" fmla="*/ 606743 w 600075"/>
              <a:gd name="connsiteY66" fmla="*/ 714437 h 714375"/>
              <a:gd name="connsiteX67" fmla="*/ 551497 w 600075"/>
              <a:gd name="connsiteY67" fmla="*/ 569657 h 714375"/>
              <a:gd name="connsiteX68" fmla="*/ 606743 w 600075"/>
              <a:gd name="connsiteY68" fmla="*/ 358202 h 714375"/>
              <a:gd name="connsiteX69" fmla="*/ 606743 w 600075"/>
              <a:gd name="connsiteY69" fmla="*/ 358202 h 714375"/>
              <a:gd name="connsiteX70" fmla="*/ 423863 w 600075"/>
              <a:gd name="connsiteY70" fmla="*/ 525841 h 714375"/>
              <a:gd name="connsiteX71" fmla="*/ 354330 w 600075"/>
              <a:gd name="connsiteY71" fmla="*/ 580134 h 714375"/>
              <a:gd name="connsiteX72" fmla="*/ 271463 w 600075"/>
              <a:gd name="connsiteY72" fmla="*/ 603947 h 714375"/>
              <a:gd name="connsiteX73" fmla="*/ 188595 w 600075"/>
              <a:gd name="connsiteY73" fmla="*/ 559179 h 714375"/>
              <a:gd name="connsiteX74" fmla="*/ 190500 w 600075"/>
              <a:gd name="connsiteY74" fmla="*/ 544891 h 714375"/>
              <a:gd name="connsiteX75" fmla="*/ 204788 w 600075"/>
              <a:gd name="connsiteY75" fmla="*/ 546797 h 714375"/>
              <a:gd name="connsiteX76" fmla="*/ 272415 w 600075"/>
              <a:gd name="connsiteY76" fmla="*/ 583944 h 714375"/>
              <a:gd name="connsiteX77" fmla="*/ 408622 w 600075"/>
              <a:gd name="connsiteY77" fmla="*/ 512507 h 714375"/>
              <a:gd name="connsiteX78" fmla="*/ 422910 w 600075"/>
              <a:gd name="connsiteY78" fmla="*/ 511554 h 714375"/>
              <a:gd name="connsiteX79" fmla="*/ 423863 w 600075"/>
              <a:gd name="connsiteY79" fmla="*/ 525841 h 714375"/>
              <a:gd name="connsiteX80" fmla="*/ 423863 w 600075"/>
              <a:gd name="connsiteY80" fmla="*/ 52584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0075" h="714375">
                <a:moveTo>
                  <a:pt x="606743" y="358202"/>
                </a:moveTo>
                <a:cubicBezTo>
                  <a:pt x="599122" y="352487"/>
                  <a:pt x="569595" y="335342"/>
                  <a:pt x="507682" y="336294"/>
                </a:cubicBezTo>
                <a:cubicBezTo>
                  <a:pt x="494347" y="336294"/>
                  <a:pt x="480060" y="338199"/>
                  <a:pt x="465772" y="341057"/>
                </a:cubicBezTo>
                <a:cubicBezTo>
                  <a:pt x="421957" y="352487"/>
                  <a:pt x="405765" y="363917"/>
                  <a:pt x="393382" y="374394"/>
                </a:cubicBezTo>
                <a:cubicBezTo>
                  <a:pt x="421005" y="395349"/>
                  <a:pt x="439102" y="417257"/>
                  <a:pt x="441007" y="419162"/>
                </a:cubicBezTo>
                <a:cubicBezTo>
                  <a:pt x="444817" y="422972"/>
                  <a:pt x="443865" y="429639"/>
                  <a:pt x="440055" y="432497"/>
                </a:cubicBezTo>
                <a:cubicBezTo>
                  <a:pt x="438150" y="434402"/>
                  <a:pt x="435292" y="434402"/>
                  <a:pt x="433388" y="434402"/>
                </a:cubicBezTo>
                <a:cubicBezTo>
                  <a:pt x="433388" y="435354"/>
                  <a:pt x="433388" y="435354"/>
                  <a:pt x="433388" y="436307"/>
                </a:cubicBezTo>
                <a:cubicBezTo>
                  <a:pt x="433388" y="435354"/>
                  <a:pt x="432435" y="434402"/>
                  <a:pt x="431482" y="433449"/>
                </a:cubicBezTo>
                <a:cubicBezTo>
                  <a:pt x="429577" y="433449"/>
                  <a:pt x="427672" y="432497"/>
                  <a:pt x="425767" y="430592"/>
                </a:cubicBezTo>
                <a:cubicBezTo>
                  <a:pt x="425767" y="430592"/>
                  <a:pt x="409575" y="411542"/>
                  <a:pt x="386715" y="393444"/>
                </a:cubicBezTo>
                <a:cubicBezTo>
                  <a:pt x="384810" y="392492"/>
                  <a:pt x="382905" y="391539"/>
                  <a:pt x="381952" y="391539"/>
                </a:cubicBezTo>
                <a:cubicBezTo>
                  <a:pt x="378142" y="389634"/>
                  <a:pt x="373380" y="388682"/>
                  <a:pt x="370522" y="387729"/>
                </a:cubicBezTo>
                <a:cubicBezTo>
                  <a:pt x="365760" y="385824"/>
                  <a:pt x="360045" y="384872"/>
                  <a:pt x="357188" y="383919"/>
                </a:cubicBezTo>
                <a:cubicBezTo>
                  <a:pt x="351472" y="382967"/>
                  <a:pt x="345757" y="381062"/>
                  <a:pt x="342900" y="381062"/>
                </a:cubicBezTo>
                <a:cubicBezTo>
                  <a:pt x="316230" y="376299"/>
                  <a:pt x="278130" y="374394"/>
                  <a:pt x="246697" y="387729"/>
                </a:cubicBezTo>
                <a:cubicBezTo>
                  <a:pt x="190500" y="411542"/>
                  <a:pt x="177165" y="428687"/>
                  <a:pt x="177165" y="428687"/>
                </a:cubicBezTo>
                <a:cubicBezTo>
                  <a:pt x="177165" y="428687"/>
                  <a:pt x="189547" y="372489"/>
                  <a:pt x="189547" y="346772"/>
                </a:cubicBezTo>
                <a:cubicBezTo>
                  <a:pt x="189547" y="321054"/>
                  <a:pt x="188595" y="267714"/>
                  <a:pt x="188595" y="259142"/>
                </a:cubicBezTo>
                <a:cubicBezTo>
                  <a:pt x="188595" y="250569"/>
                  <a:pt x="191452" y="221042"/>
                  <a:pt x="191452" y="221042"/>
                </a:cubicBezTo>
                <a:cubicBezTo>
                  <a:pt x="191452" y="221042"/>
                  <a:pt x="208597" y="179132"/>
                  <a:pt x="218122" y="161987"/>
                </a:cubicBezTo>
                <a:cubicBezTo>
                  <a:pt x="227647" y="144842"/>
                  <a:pt x="244792" y="126744"/>
                  <a:pt x="244792" y="126744"/>
                </a:cubicBezTo>
                <a:cubicBezTo>
                  <a:pt x="244792" y="126744"/>
                  <a:pt x="262890" y="127697"/>
                  <a:pt x="279082" y="123887"/>
                </a:cubicBezTo>
                <a:cubicBezTo>
                  <a:pt x="294322" y="120077"/>
                  <a:pt x="318135" y="106742"/>
                  <a:pt x="318135" y="106742"/>
                </a:cubicBezTo>
                <a:cubicBezTo>
                  <a:pt x="318135" y="106742"/>
                  <a:pt x="336232" y="110552"/>
                  <a:pt x="341947" y="105789"/>
                </a:cubicBezTo>
                <a:cubicBezTo>
                  <a:pt x="347663" y="100074"/>
                  <a:pt x="350520" y="99122"/>
                  <a:pt x="362902" y="104837"/>
                </a:cubicBezTo>
                <a:cubicBezTo>
                  <a:pt x="375285" y="110552"/>
                  <a:pt x="389572" y="104837"/>
                  <a:pt x="392430" y="101027"/>
                </a:cubicBezTo>
                <a:cubicBezTo>
                  <a:pt x="393382" y="99122"/>
                  <a:pt x="394335" y="97217"/>
                  <a:pt x="395288" y="94359"/>
                </a:cubicBezTo>
                <a:cubicBezTo>
                  <a:pt x="395288" y="93407"/>
                  <a:pt x="395288" y="90549"/>
                  <a:pt x="395288" y="89597"/>
                </a:cubicBezTo>
                <a:cubicBezTo>
                  <a:pt x="395288" y="88644"/>
                  <a:pt x="394335" y="87692"/>
                  <a:pt x="394335" y="86739"/>
                </a:cubicBezTo>
                <a:cubicBezTo>
                  <a:pt x="394335" y="86739"/>
                  <a:pt x="393382" y="85787"/>
                  <a:pt x="393382" y="85787"/>
                </a:cubicBezTo>
                <a:cubicBezTo>
                  <a:pt x="393382" y="85787"/>
                  <a:pt x="392430" y="84834"/>
                  <a:pt x="392430" y="84834"/>
                </a:cubicBezTo>
                <a:cubicBezTo>
                  <a:pt x="391477" y="83882"/>
                  <a:pt x="391477" y="83882"/>
                  <a:pt x="391477" y="82929"/>
                </a:cubicBezTo>
                <a:cubicBezTo>
                  <a:pt x="390525" y="80072"/>
                  <a:pt x="392430" y="75309"/>
                  <a:pt x="392430" y="75309"/>
                </a:cubicBezTo>
                <a:lnTo>
                  <a:pt x="399097" y="65784"/>
                </a:lnTo>
                <a:cubicBezTo>
                  <a:pt x="399097" y="65784"/>
                  <a:pt x="401002" y="61974"/>
                  <a:pt x="401955" y="61022"/>
                </a:cubicBezTo>
                <a:cubicBezTo>
                  <a:pt x="402907" y="59117"/>
                  <a:pt x="402907" y="57212"/>
                  <a:pt x="402907" y="56259"/>
                </a:cubicBezTo>
                <a:cubicBezTo>
                  <a:pt x="401955" y="52449"/>
                  <a:pt x="401002" y="47687"/>
                  <a:pt x="397192" y="44829"/>
                </a:cubicBezTo>
                <a:cubicBezTo>
                  <a:pt x="391477" y="41019"/>
                  <a:pt x="349567" y="8634"/>
                  <a:pt x="341947" y="5777"/>
                </a:cubicBezTo>
                <a:cubicBezTo>
                  <a:pt x="335280" y="2919"/>
                  <a:pt x="313372" y="-5653"/>
                  <a:pt x="297180" y="5777"/>
                </a:cubicBezTo>
                <a:cubicBezTo>
                  <a:pt x="280035" y="17207"/>
                  <a:pt x="195263" y="64832"/>
                  <a:pt x="195263" y="64832"/>
                </a:cubicBezTo>
                <a:cubicBezTo>
                  <a:pt x="195263" y="64832"/>
                  <a:pt x="159067" y="99122"/>
                  <a:pt x="144780" y="117219"/>
                </a:cubicBezTo>
                <a:cubicBezTo>
                  <a:pt x="130492" y="135317"/>
                  <a:pt x="75247" y="222947"/>
                  <a:pt x="73342" y="232472"/>
                </a:cubicBezTo>
                <a:cubicBezTo>
                  <a:pt x="70485" y="241997"/>
                  <a:pt x="13335" y="349629"/>
                  <a:pt x="13335" y="406779"/>
                </a:cubicBezTo>
                <a:cubicBezTo>
                  <a:pt x="13335" y="464882"/>
                  <a:pt x="7620" y="526794"/>
                  <a:pt x="4763" y="541082"/>
                </a:cubicBezTo>
                <a:cubicBezTo>
                  <a:pt x="2857" y="550607"/>
                  <a:pt x="952" y="564894"/>
                  <a:pt x="0" y="576324"/>
                </a:cubicBezTo>
                <a:cubicBezTo>
                  <a:pt x="0" y="582039"/>
                  <a:pt x="0" y="588707"/>
                  <a:pt x="952" y="592516"/>
                </a:cubicBezTo>
                <a:cubicBezTo>
                  <a:pt x="1905" y="602041"/>
                  <a:pt x="12382" y="607757"/>
                  <a:pt x="17145" y="611566"/>
                </a:cubicBezTo>
                <a:cubicBezTo>
                  <a:pt x="20002" y="613472"/>
                  <a:pt x="26670" y="616329"/>
                  <a:pt x="35242" y="618234"/>
                </a:cubicBezTo>
                <a:cubicBezTo>
                  <a:pt x="38100" y="619187"/>
                  <a:pt x="45720" y="620139"/>
                  <a:pt x="53340" y="621091"/>
                </a:cubicBezTo>
                <a:cubicBezTo>
                  <a:pt x="55245" y="621091"/>
                  <a:pt x="78105" y="622044"/>
                  <a:pt x="84772" y="623949"/>
                </a:cubicBezTo>
                <a:cubicBezTo>
                  <a:pt x="91440" y="624902"/>
                  <a:pt x="99060" y="626807"/>
                  <a:pt x="104775" y="627759"/>
                </a:cubicBezTo>
                <a:cubicBezTo>
                  <a:pt x="106680" y="627759"/>
                  <a:pt x="109538" y="628712"/>
                  <a:pt x="111442" y="628712"/>
                </a:cubicBezTo>
                <a:cubicBezTo>
                  <a:pt x="115252" y="629664"/>
                  <a:pt x="122872" y="630616"/>
                  <a:pt x="131445" y="632522"/>
                </a:cubicBezTo>
                <a:cubicBezTo>
                  <a:pt x="140970" y="634427"/>
                  <a:pt x="151447" y="637284"/>
                  <a:pt x="153352" y="638237"/>
                </a:cubicBezTo>
                <a:cubicBezTo>
                  <a:pt x="160020" y="640141"/>
                  <a:pt x="166688" y="642047"/>
                  <a:pt x="171450" y="643952"/>
                </a:cubicBezTo>
                <a:cubicBezTo>
                  <a:pt x="177165" y="645857"/>
                  <a:pt x="195263" y="651572"/>
                  <a:pt x="203835" y="653477"/>
                </a:cubicBezTo>
                <a:cubicBezTo>
                  <a:pt x="212407" y="656334"/>
                  <a:pt x="221932" y="658239"/>
                  <a:pt x="227647" y="659191"/>
                </a:cubicBezTo>
                <a:cubicBezTo>
                  <a:pt x="235267" y="661097"/>
                  <a:pt x="241935" y="662049"/>
                  <a:pt x="245745" y="663002"/>
                </a:cubicBezTo>
                <a:cubicBezTo>
                  <a:pt x="258127" y="664907"/>
                  <a:pt x="273367" y="666812"/>
                  <a:pt x="282892" y="667764"/>
                </a:cubicBezTo>
                <a:cubicBezTo>
                  <a:pt x="295275" y="668716"/>
                  <a:pt x="315277" y="668716"/>
                  <a:pt x="332422" y="667764"/>
                </a:cubicBezTo>
                <a:cubicBezTo>
                  <a:pt x="346710" y="666812"/>
                  <a:pt x="359092" y="665859"/>
                  <a:pt x="363855" y="664907"/>
                </a:cubicBezTo>
                <a:cubicBezTo>
                  <a:pt x="375285" y="662049"/>
                  <a:pt x="385763" y="659191"/>
                  <a:pt x="395288" y="656334"/>
                </a:cubicBezTo>
                <a:cubicBezTo>
                  <a:pt x="430530" y="644904"/>
                  <a:pt x="447675" y="636332"/>
                  <a:pt x="454342" y="632522"/>
                </a:cubicBezTo>
                <a:cubicBezTo>
                  <a:pt x="461010" y="628712"/>
                  <a:pt x="471488" y="629664"/>
                  <a:pt x="490538" y="644904"/>
                </a:cubicBezTo>
                <a:cubicBezTo>
                  <a:pt x="510540" y="660144"/>
                  <a:pt x="522922" y="670622"/>
                  <a:pt x="555307" y="689672"/>
                </a:cubicBezTo>
                <a:cubicBezTo>
                  <a:pt x="581025" y="705864"/>
                  <a:pt x="600075" y="712532"/>
                  <a:pt x="606743" y="714437"/>
                </a:cubicBezTo>
                <a:cubicBezTo>
                  <a:pt x="589597" y="694434"/>
                  <a:pt x="554355" y="645857"/>
                  <a:pt x="551497" y="569657"/>
                </a:cubicBezTo>
                <a:cubicBezTo>
                  <a:pt x="546735" y="453452"/>
                  <a:pt x="582930" y="388682"/>
                  <a:pt x="606743" y="358202"/>
                </a:cubicBezTo>
                <a:lnTo>
                  <a:pt x="606743" y="358202"/>
                </a:lnTo>
                <a:close/>
                <a:moveTo>
                  <a:pt x="423863" y="525841"/>
                </a:moveTo>
                <a:cubicBezTo>
                  <a:pt x="421957" y="527747"/>
                  <a:pt x="393382" y="558227"/>
                  <a:pt x="354330" y="580134"/>
                </a:cubicBezTo>
                <a:cubicBezTo>
                  <a:pt x="329565" y="594422"/>
                  <a:pt x="300990" y="604899"/>
                  <a:pt x="271463" y="603947"/>
                </a:cubicBezTo>
                <a:cubicBezTo>
                  <a:pt x="239077" y="602994"/>
                  <a:pt x="211455" y="587754"/>
                  <a:pt x="188595" y="559179"/>
                </a:cubicBezTo>
                <a:cubicBezTo>
                  <a:pt x="184785" y="554416"/>
                  <a:pt x="185738" y="547749"/>
                  <a:pt x="190500" y="544891"/>
                </a:cubicBezTo>
                <a:cubicBezTo>
                  <a:pt x="195263" y="541082"/>
                  <a:pt x="201930" y="542034"/>
                  <a:pt x="204788" y="546797"/>
                </a:cubicBezTo>
                <a:cubicBezTo>
                  <a:pt x="223838" y="570609"/>
                  <a:pt x="246697" y="582991"/>
                  <a:pt x="272415" y="583944"/>
                </a:cubicBezTo>
                <a:cubicBezTo>
                  <a:pt x="339090" y="586802"/>
                  <a:pt x="407670" y="513459"/>
                  <a:pt x="408622" y="512507"/>
                </a:cubicBezTo>
                <a:cubicBezTo>
                  <a:pt x="412432" y="508697"/>
                  <a:pt x="419100" y="507744"/>
                  <a:pt x="422910" y="511554"/>
                </a:cubicBezTo>
                <a:cubicBezTo>
                  <a:pt x="427672" y="515364"/>
                  <a:pt x="427672" y="522032"/>
                  <a:pt x="423863" y="525841"/>
                </a:cubicBezTo>
                <a:lnTo>
                  <a:pt x="423863" y="525841"/>
                </a:lnTo>
                <a:close/>
              </a:path>
            </a:pathLst>
          </a:custGeom>
          <a:solidFill>
            <a:schemeClr val="bg2">
              <a:lumMod val="50000"/>
            </a:schemeClr>
          </a:solidFill>
          <a:ln w="9525" cap="flat">
            <a:noFill/>
            <a:prstDash val="solid"/>
            <a:miter/>
          </a:ln>
        </p:spPr>
        <p:txBody>
          <a:bodyPr rtlCol="0" anchor="ctr"/>
          <a:lstStyle/>
          <a:p>
            <a:endParaRPr lang="de-DE"/>
          </a:p>
        </p:txBody>
      </p:sp>
      <p:sp>
        <p:nvSpPr>
          <p:cNvPr id="49" name="Rechteck 21"/>
          <p:cNvSpPr/>
          <p:nvPr>
            <p:custDataLst>
              <p:tags r:id="rId3"/>
            </p:custDataLst>
          </p:nvPr>
        </p:nvSpPr>
        <p:spPr bwMode="gray">
          <a:xfrm>
            <a:off x="323528" y="1591280"/>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Simple</a:t>
            </a:r>
          </a:p>
        </p:txBody>
      </p:sp>
      <p:sp>
        <p:nvSpPr>
          <p:cNvPr id="50" name="Freihandform: Form 49"/>
          <p:cNvSpPr/>
          <p:nvPr/>
        </p:nvSpPr>
        <p:spPr bwMode="gray">
          <a:xfrm>
            <a:off x="594431" y="1882661"/>
            <a:ext cx="466688" cy="415644"/>
          </a:xfrm>
          <a:custGeom>
            <a:avLst/>
            <a:gdLst>
              <a:gd name="connsiteX0" fmla="*/ 962978 w 1219200"/>
              <a:gd name="connsiteY0" fmla="*/ 62865 h 1085850"/>
              <a:gd name="connsiteX1" fmla="*/ 1205865 w 1219200"/>
              <a:gd name="connsiteY1" fmla="*/ 482917 h 1085850"/>
              <a:gd name="connsiteX2" fmla="*/ 1205865 w 1219200"/>
              <a:gd name="connsiteY2" fmla="*/ 608647 h 1085850"/>
              <a:gd name="connsiteX3" fmla="*/ 962978 w 1219200"/>
              <a:gd name="connsiteY3" fmla="*/ 1028700 h 1085850"/>
              <a:gd name="connsiteX4" fmla="*/ 853440 w 1219200"/>
              <a:gd name="connsiteY4" fmla="*/ 1091565 h 1085850"/>
              <a:gd name="connsiteX5" fmla="*/ 368618 w 1219200"/>
              <a:gd name="connsiteY5" fmla="*/ 1091565 h 1085850"/>
              <a:gd name="connsiteX6" fmla="*/ 259080 w 1219200"/>
              <a:gd name="connsiteY6" fmla="*/ 1028700 h 1085850"/>
              <a:gd name="connsiteX7" fmla="*/ 17145 w 1219200"/>
              <a:gd name="connsiteY7" fmla="*/ 608647 h 1085850"/>
              <a:gd name="connsiteX8" fmla="*/ 17145 w 1219200"/>
              <a:gd name="connsiteY8" fmla="*/ 482917 h 1085850"/>
              <a:gd name="connsiteX9" fmla="*/ 259080 w 1219200"/>
              <a:gd name="connsiteY9" fmla="*/ 62865 h 1085850"/>
              <a:gd name="connsiteX10" fmla="*/ 368618 w 1219200"/>
              <a:gd name="connsiteY10" fmla="*/ 0 h 1085850"/>
              <a:gd name="connsiteX11" fmla="*/ 853440 w 1219200"/>
              <a:gd name="connsiteY11" fmla="*/ 0 h 1085850"/>
              <a:gd name="connsiteX12" fmla="*/ 962978 w 1219200"/>
              <a:gd name="connsiteY12" fmla="*/ 62865 h 1085850"/>
              <a:gd name="connsiteX13" fmla="*/ 962978 w 1219200"/>
              <a:gd name="connsiteY13" fmla="*/ 62865 h 1085850"/>
              <a:gd name="connsiteX14" fmla="*/ 368618 w 1219200"/>
              <a:gd name="connsiteY14" fmla="*/ 53340 h 1085850"/>
              <a:gd name="connsiteX15" fmla="*/ 305753 w 1219200"/>
              <a:gd name="connsiteY15" fmla="*/ 89535 h 1085850"/>
              <a:gd name="connsiteX16" fmla="*/ 63818 w 1219200"/>
              <a:gd name="connsiteY16" fmla="*/ 509588 h 1085850"/>
              <a:gd name="connsiteX17" fmla="*/ 54293 w 1219200"/>
              <a:gd name="connsiteY17" fmla="*/ 545783 h 1085850"/>
              <a:gd name="connsiteX18" fmla="*/ 63818 w 1219200"/>
              <a:gd name="connsiteY18" fmla="*/ 581978 h 1085850"/>
              <a:gd name="connsiteX19" fmla="*/ 306705 w 1219200"/>
              <a:gd name="connsiteY19" fmla="*/ 1002030 h 1085850"/>
              <a:gd name="connsiteX20" fmla="*/ 369570 w 1219200"/>
              <a:gd name="connsiteY20" fmla="*/ 1038225 h 1085850"/>
              <a:gd name="connsiteX21" fmla="*/ 854393 w 1219200"/>
              <a:gd name="connsiteY21" fmla="*/ 1038225 h 1085850"/>
              <a:gd name="connsiteX22" fmla="*/ 917258 w 1219200"/>
              <a:gd name="connsiteY22" fmla="*/ 1002030 h 1085850"/>
              <a:gd name="connsiteX23" fmla="*/ 1160145 w 1219200"/>
              <a:gd name="connsiteY23" fmla="*/ 581978 h 1085850"/>
              <a:gd name="connsiteX24" fmla="*/ 1169670 w 1219200"/>
              <a:gd name="connsiteY24" fmla="*/ 545783 h 1085850"/>
              <a:gd name="connsiteX25" fmla="*/ 1160145 w 1219200"/>
              <a:gd name="connsiteY25" fmla="*/ 509588 h 1085850"/>
              <a:gd name="connsiteX26" fmla="*/ 916305 w 1219200"/>
              <a:gd name="connsiteY26" fmla="*/ 89535 h 1085850"/>
              <a:gd name="connsiteX27" fmla="*/ 853440 w 1219200"/>
              <a:gd name="connsiteY27" fmla="*/ 53340 h 1085850"/>
              <a:gd name="connsiteX28" fmla="*/ 368618 w 1219200"/>
              <a:gd name="connsiteY28" fmla="*/ 53340 h 1085850"/>
              <a:gd name="connsiteX29" fmla="*/ 368618 w 1219200"/>
              <a:gd name="connsiteY29" fmla="*/ 5334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 h="1085850">
                <a:moveTo>
                  <a:pt x="962978" y="62865"/>
                </a:moveTo>
                <a:lnTo>
                  <a:pt x="1205865" y="482917"/>
                </a:lnTo>
                <a:cubicBezTo>
                  <a:pt x="1228725" y="521970"/>
                  <a:pt x="1228725" y="569595"/>
                  <a:pt x="1205865" y="608647"/>
                </a:cubicBezTo>
                <a:lnTo>
                  <a:pt x="962978" y="1028700"/>
                </a:lnTo>
                <a:cubicBezTo>
                  <a:pt x="940118" y="1067753"/>
                  <a:pt x="899160" y="1091565"/>
                  <a:pt x="853440" y="1091565"/>
                </a:cubicBezTo>
                <a:lnTo>
                  <a:pt x="368618" y="1091565"/>
                </a:lnTo>
                <a:cubicBezTo>
                  <a:pt x="323850" y="1091565"/>
                  <a:pt x="281940" y="1067753"/>
                  <a:pt x="259080" y="1028700"/>
                </a:cubicBezTo>
                <a:lnTo>
                  <a:pt x="17145" y="608647"/>
                </a:lnTo>
                <a:cubicBezTo>
                  <a:pt x="-5715" y="569595"/>
                  <a:pt x="-5715" y="521970"/>
                  <a:pt x="17145" y="482917"/>
                </a:cubicBezTo>
                <a:lnTo>
                  <a:pt x="259080" y="62865"/>
                </a:lnTo>
                <a:cubicBezTo>
                  <a:pt x="281940" y="23813"/>
                  <a:pt x="322898" y="0"/>
                  <a:pt x="368618" y="0"/>
                </a:cubicBezTo>
                <a:lnTo>
                  <a:pt x="853440" y="0"/>
                </a:lnTo>
                <a:cubicBezTo>
                  <a:pt x="899160" y="0"/>
                  <a:pt x="940118" y="23813"/>
                  <a:pt x="962978" y="62865"/>
                </a:cubicBezTo>
                <a:lnTo>
                  <a:pt x="962978" y="62865"/>
                </a:lnTo>
                <a:close/>
                <a:moveTo>
                  <a:pt x="368618" y="53340"/>
                </a:moveTo>
                <a:cubicBezTo>
                  <a:pt x="342900" y="53340"/>
                  <a:pt x="319088" y="66675"/>
                  <a:pt x="305753" y="89535"/>
                </a:cubicBezTo>
                <a:lnTo>
                  <a:pt x="63818" y="509588"/>
                </a:lnTo>
                <a:cubicBezTo>
                  <a:pt x="57150" y="520065"/>
                  <a:pt x="54293" y="533400"/>
                  <a:pt x="54293" y="545783"/>
                </a:cubicBezTo>
                <a:cubicBezTo>
                  <a:pt x="54293" y="558165"/>
                  <a:pt x="57150" y="570547"/>
                  <a:pt x="63818" y="581978"/>
                </a:cubicBezTo>
                <a:lnTo>
                  <a:pt x="306705" y="1002030"/>
                </a:lnTo>
                <a:cubicBezTo>
                  <a:pt x="319088" y="1023938"/>
                  <a:pt x="343853" y="1038225"/>
                  <a:pt x="369570" y="1038225"/>
                </a:cubicBezTo>
                <a:lnTo>
                  <a:pt x="854393" y="1038225"/>
                </a:lnTo>
                <a:cubicBezTo>
                  <a:pt x="880110" y="1038225"/>
                  <a:pt x="903923" y="1023938"/>
                  <a:pt x="917258" y="1002030"/>
                </a:cubicBezTo>
                <a:lnTo>
                  <a:pt x="1160145" y="581978"/>
                </a:lnTo>
                <a:cubicBezTo>
                  <a:pt x="1166813" y="571500"/>
                  <a:pt x="1169670" y="558165"/>
                  <a:pt x="1169670" y="545783"/>
                </a:cubicBezTo>
                <a:cubicBezTo>
                  <a:pt x="1169670" y="533400"/>
                  <a:pt x="1165860" y="521017"/>
                  <a:pt x="1160145" y="509588"/>
                </a:cubicBezTo>
                <a:lnTo>
                  <a:pt x="916305" y="89535"/>
                </a:lnTo>
                <a:cubicBezTo>
                  <a:pt x="903923" y="67628"/>
                  <a:pt x="879158" y="53340"/>
                  <a:pt x="853440" y="53340"/>
                </a:cubicBezTo>
                <a:lnTo>
                  <a:pt x="368618" y="53340"/>
                </a:lnTo>
                <a:lnTo>
                  <a:pt x="368618" y="53340"/>
                </a:lnTo>
                <a:close/>
              </a:path>
            </a:pathLst>
          </a:custGeom>
          <a:solidFill>
            <a:srgbClr val="CBC9C8"/>
          </a:solidFill>
          <a:ln w="9525" cap="flat">
            <a:noFill/>
            <a:prstDash val="solid"/>
            <a:miter/>
          </a:ln>
        </p:spPr>
        <p:txBody>
          <a:bodyPr rtlCol="0" anchor="ctr"/>
          <a:lstStyle/>
          <a:p>
            <a:endParaRPr lang="de-DE"/>
          </a:p>
        </p:txBody>
      </p:sp>
      <p:grpSp>
        <p:nvGrpSpPr>
          <p:cNvPr id="7" name="Gruppieren 50"/>
          <p:cNvGrpSpPr/>
          <p:nvPr/>
        </p:nvGrpSpPr>
        <p:grpSpPr bwMode="gray">
          <a:xfrm>
            <a:off x="736302" y="1205979"/>
            <a:ext cx="178654" cy="265064"/>
            <a:chOff x="2521923" y="2474118"/>
            <a:chExt cx="466725" cy="692468"/>
          </a:xfrm>
          <a:solidFill>
            <a:schemeClr val="accent4"/>
          </a:solidFill>
        </p:grpSpPr>
        <p:sp>
          <p:nvSpPr>
            <p:cNvPr id="52" name="Freihandform: Form 51"/>
            <p:cNvSpPr/>
            <p:nvPr/>
          </p:nvSpPr>
          <p:spPr bwMode="gray">
            <a:xfrm>
              <a:off x="2739460" y="2527935"/>
              <a:ext cx="76200" cy="76200"/>
            </a:xfrm>
            <a:custGeom>
              <a:avLst/>
              <a:gdLst>
                <a:gd name="connsiteX0" fmla="*/ 4286 w 76200"/>
                <a:gd name="connsiteY0" fmla="*/ 77629 h 76200"/>
                <a:gd name="connsiteX1" fmla="*/ 4286 w 76200"/>
                <a:gd name="connsiteY1" fmla="*/ 77629 h 76200"/>
                <a:gd name="connsiteX2" fmla="*/ 4286 w 76200"/>
                <a:gd name="connsiteY2" fmla="*/ 56674 h 76200"/>
                <a:gd name="connsiteX3" fmla="*/ 56674 w 76200"/>
                <a:gd name="connsiteY3" fmla="*/ 4286 h 76200"/>
                <a:gd name="connsiteX4" fmla="*/ 77629 w 76200"/>
                <a:gd name="connsiteY4" fmla="*/ 4286 h 76200"/>
                <a:gd name="connsiteX5" fmla="*/ 77629 w 76200"/>
                <a:gd name="connsiteY5" fmla="*/ 4286 h 76200"/>
                <a:gd name="connsiteX6" fmla="*/ 77629 w 76200"/>
                <a:gd name="connsiteY6" fmla="*/ 25241 h 76200"/>
                <a:gd name="connsiteX7" fmla="*/ 25241 w 76200"/>
                <a:gd name="connsiteY7" fmla="*/ 77629 h 76200"/>
                <a:gd name="connsiteX8" fmla="*/ 4286 w 76200"/>
                <a:gd name="connsiteY8" fmla="*/ 77629 h 76200"/>
                <a:gd name="connsiteX9" fmla="*/ 4286 w 76200"/>
                <a:gd name="connsiteY9" fmla="*/ 7762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77629"/>
                  </a:moveTo>
                  <a:lnTo>
                    <a:pt x="4286" y="77629"/>
                  </a:lnTo>
                  <a:cubicBezTo>
                    <a:pt x="-1429" y="71914"/>
                    <a:pt x="-1429" y="62389"/>
                    <a:pt x="4286" y="56674"/>
                  </a:cubicBezTo>
                  <a:lnTo>
                    <a:pt x="56674" y="4286"/>
                  </a:lnTo>
                  <a:cubicBezTo>
                    <a:pt x="62389" y="-1429"/>
                    <a:pt x="71914" y="-1429"/>
                    <a:pt x="77629" y="4286"/>
                  </a:cubicBezTo>
                  <a:lnTo>
                    <a:pt x="77629" y="4286"/>
                  </a:lnTo>
                  <a:cubicBezTo>
                    <a:pt x="83344" y="10001"/>
                    <a:pt x="83344" y="19526"/>
                    <a:pt x="77629" y="25241"/>
                  </a:cubicBezTo>
                  <a:lnTo>
                    <a:pt x="25241" y="77629"/>
                  </a:lnTo>
                  <a:cubicBezTo>
                    <a:pt x="19526" y="83344"/>
                    <a:pt x="10001" y="83344"/>
                    <a:pt x="4286" y="77629"/>
                  </a:cubicBezTo>
                  <a:lnTo>
                    <a:pt x="4286" y="77629"/>
                  </a:lnTo>
                  <a:close/>
                </a:path>
              </a:pathLst>
            </a:custGeom>
            <a:grpFill/>
            <a:ln w="9525" cap="flat">
              <a:noFill/>
              <a:prstDash val="solid"/>
              <a:miter/>
            </a:ln>
          </p:spPr>
          <p:txBody>
            <a:bodyPr rtlCol="0" anchor="ctr"/>
            <a:lstStyle/>
            <a:p>
              <a:endParaRPr lang="de-DE"/>
            </a:p>
          </p:txBody>
        </p:sp>
        <p:sp>
          <p:nvSpPr>
            <p:cNvPr id="53" name="Freihandform: Form 52"/>
            <p:cNvSpPr/>
            <p:nvPr/>
          </p:nvSpPr>
          <p:spPr bwMode="gray">
            <a:xfrm>
              <a:off x="2705646" y="2474118"/>
              <a:ext cx="28575" cy="95250"/>
            </a:xfrm>
            <a:custGeom>
              <a:avLst/>
              <a:gdLst>
                <a:gd name="connsiteX0" fmla="*/ 15240 w 28575"/>
                <a:gd name="connsiteY0" fmla="*/ 102870 h 95250"/>
                <a:gd name="connsiteX1" fmla="*/ 15240 w 28575"/>
                <a:gd name="connsiteY1" fmla="*/ 102870 h 95250"/>
                <a:gd name="connsiteX2" fmla="*/ 0 w 28575"/>
                <a:gd name="connsiteY2" fmla="*/ 88583 h 95250"/>
                <a:gd name="connsiteX3" fmla="*/ 0 w 28575"/>
                <a:gd name="connsiteY3" fmla="*/ 14288 h 95250"/>
                <a:gd name="connsiteX4" fmla="*/ 14288 w 28575"/>
                <a:gd name="connsiteY4" fmla="*/ 0 h 95250"/>
                <a:gd name="connsiteX5" fmla="*/ 14288 w 28575"/>
                <a:gd name="connsiteY5" fmla="*/ 0 h 95250"/>
                <a:gd name="connsiteX6" fmla="*/ 28575 w 28575"/>
                <a:gd name="connsiteY6" fmla="*/ 14288 h 95250"/>
                <a:gd name="connsiteX7" fmla="*/ 28575 w 28575"/>
                <a:gd name="connsiteY7" fmla="*/ 88583 h 95250"/>
                <a:gd name="connsiteX8" fmla="*/ 15240 w 28575"/>
                <a:gd name="connsiteY8" fmla="*/ 102870 h 95250"/>
                <a:gd name="connsiteX9" fmla="*/ 15240 w 28575"/>
                <a:gd name="connsiteY9" fmla="*/ 10287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95250">
                  <a:moveTo>
                    <a:pt x="15240" y="102870"/>
                  </a:moveTo>
                  <a:lnTo>
                    <a:pt x="15240" y="102870"/>
                  </a:lnTo>
                  <a:cubicBezTo>
                    <a:pt x="6668" y="102870"/>
                    <a:pt x="0" y="96203"/>
                    <a:pt x="0" y="88583"/>
                  </a:cubicBezTo>
                  <a:lnTo>
                    <a:pt x="0" y="14288"/>
                  </a:lnTo>
                  <a:cubicBezTo>
                    <a:pt x="0" y="6667"/>
                    <a:pt x="6668" y="0"/>
                    <a:pt x="14288" y="0"/>
                  </a:cubicBezTo>
                  <a:lnTo>
                    <a:pt x="14288" y="0"/>
                  </a:lnTo>
                  <a:cubicBezTo>
                    <a:pt x="21907" y="0"/>
                    <a:pt x="28575" y="6667"/>
                    <a:pt x="28575" y="14288"/>
                  </a:cubicBezTo>
                  <a:lnTo>
                    <a:pt x="28575" y="88583"/>
                  </a:lnTo>
                  <a:cubicBezTo>
                    <a:pt x="29527" y="96203"/>
                    <a:pt x="22860" y="102870"/>
                    <a:pt x="15240" y="102870"/>
                  </a:cubicBezTo>
                  <a:lnTo>
                    <a:pt x="15240" y="102870"/>
                  </a:lnTo>
                  <a:close/>
                </a:path>
              </a:pathLst>
            </a:custGeom>
            <a:grpFill/>
            <a:ln w="9525" cap="flat">
              <a:noFill/>
              <a:prstDash val="solid"/>
              <a:miter/>
            </a:ln>
          </p:spPr>
          <p:txBody>
            <a:bodyPr rtlCol="0" anchor="ctr"/>
            <a:lstStyle/>
            <a:p>
              <a:endParaRPr lang="de-DE"/>
            </a:p>
          </p:txBody>
        </p:sp>
        <p:sp>
          <p:nvSpPr>
            <p:cNvPr id="54" name="Freihandform: Form 53"/>
            <p:cNvSpPr/>
            <p:nvPr/>
          </p:nvSpPr>
          <p:spPr bwMode="gray">
            <a:xfrm>
              <a:off x="2619446" y="2527935"/>
              <a:ext cx="76200" cy="76200"/>
            </a:xfrm>
            <a:custGeom>
              <a:avLst/>
              <a:gdLst>
                <a:gd name="connsiteX0" fmla="*/ 4286 w 76200"/>
                <a:gd name="connsiteY0" fmla="*/ 4286 h 76200"/>
                <a:gd name="connsiteX1" fmla="*/ 4286 w 76200"/>
                <a:gd name="connsiteY1" fmla="*/ 4286 h 76200"/>
                <a:gd name="connsiteX2" fmla="*/ 25241 w 76200"/>
                <a:gd name="connsiteY2" fmla="*/ 4286 h 76200"/>
                <a:gd name="connsiteX3" fmla="*/ 77629 w 76200"/>
                <a:gd name="connsiteY3" fmla="*/ 56674 h 76200"/>
                <a:gd name="connsiteX4" fmla="*/ 77629 w 76200"/>
                <a:gd name="connsiteY4" fmla="*/ 77629 h 76200"/>
                <a:gd name="connsiteX5" fmla="*/ 77629 w 76200"/>
                <a:gd name="connsiteY5" fmla="*/ 77629 h 76200"/>
                <a:gd name="connsiteX6" fmla="*/ 56674 w 76200"/>
                <a:gd name="connsiteY6" fmla="*/ 77629 h 76200"/>
                <a:gd name="connsiteX7" fmla="*/ 4286 w 76200"/>
                <a:gd name="connsiteY7" fmla="*/ 25241 h 76200"/>
                <a:gd name="connsiteX8" fmla="*/ 4286 w 76200"/>
                <a:gd name="connsiteY8" fmla="*/ 4286 h 76200"/>
                <a:gd name="connsiteX9" fmla="*/ 4286 w 76200"/>
                <a:gd name="connsiteY9" fmla="*/ 428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286" y="4286"/>
                  </a:moveTo>
                  <a:lnTo>
                    <a:pt x="4286" y="4286"/>
                  </a:lnTo>
                  <a:cubicBezTo>
                    <a:pt x="10001" y="-1429"/>
                    <a:pt x="19526" y="-1429"/>
                    <a:pt x="25241" y="4286"/>
                  </a:cubicBezTo>
                  <a:lnTo>
                    <a:pt x="77629" y="56674"/>
                  </a:lnTo>
                  <a:cubicBezTo>
                    <a:pt x="83344" y="62389"/>
                    <a:pt x="83344" y="71914"/>
                    <a:pt x="77629" y="77629"/>
                  </a:cubicBezTo>
                  <a:lnTo>
                    <a:pt x="77629" y="77629"/>
                  </a:lnTo>
                  <a:cubicBezTo>
                    <a:pt x="71914" y="83344"/>
                    <a:pt x="62389" y="83344"/>
                    <a:pt x="56674" y="77629"/>
                  </a:cubicBezTo>
                  <a:lnTo>
                    <a:pt x="4286" y="25241"/>
                  </a:lnTo>
                  <a:cubicBezTo>
                    <a:pt x="-1429" y="19526"/>
                    <a:pt x="-1429" y="10001"/>
                    <a:pt x="4286" y="4286"/>
                  </a:cubicBezTo>
                  <a:lnTo>
                    <a:pt x="4286" y="4286"/>
                  </a:lnTo>
                  <a:close/>
                </a:path>
              </a:pathLst>
            </a:custGeom>
            <a:grpFill/>
            <a:ln w="9525" cap="flat">
              <a:noFill/>
              <a:prstDash val="solid"/>
              <a:miter/>
            </a:ln>
          </p:spPr>
          <p:txBody>
            <a:bodyPr rtlCol="0" anchor="ctr"/>
            <a:lstStyle/>
            <a:p>
              <a:endParaRPr lang="de-DE"/>
            </a:p>
          </p:txBody>
        </p:sp>
        <p:sp>
          <p:nvSpPr>
            <p:cNvPr id="55" name="Freihandform: Form 54"/>
            <p:cNvSpPr/>
            <p:nvPr>
              <p:custDataLst>
                <p:tags r:id="rId6"/>
              </p:custDataLst>
            </p:nvPr>
          </p:nvSpPr>
          <p:spPr bwMode="gray">
            <a:xfrm>
              <a:off x="2521923" y="2556986"/>
              <a:ext cx="466725" cy="609600"/>
            </a:xfrm>
            <a:custGeom>
              <a:avLst/>
              <a:gdLst>
                <a:gd name="connsiteX0" fmla="*/ 308501 w 466725"/>
                <a:gd name="connsiteY0" fmla="*/ 575310 h 609600"/>
                <a:gd name="connsiteX1" fmla="*/ 305643 w 466725"/>
                <a:gd name="connsiteY1" fmla="*/ 578168 h 609600"/>
                <a:gd name="connsiteX2" fmla="*/ 183723 w 466725"/>
                <a:gd name="connsiteY2" fmla="*/ 601980 h 609600"/>
                <a:gd name="connsiteX3" fmla="*/ 77043 w 466725"/>
                <a:gd name="connsiteY3" fmla="*/ 514350 h 609600"/>
                <a:gd name="connsiteX4" fmla="*/ 46563 w 466725"/>
                <a:gd name="connsiteY4" fmla="*/ 479108 h 609600"/>
                <a:gd name="connsiteX5" fmla="*/ 27513 w 466725"/>
                <a:gd name="connsiteY5" fmla="*/ 397193 h 609600"/>
                <a:gd name="connsiteX6" fmla="*/ 27513 w 466725"/>
                <a:gd name="connsiteY6" fmla="*/ 396240 h 609600"/>
                <a:gd name="connsiteX7" fmla="*/ 35133 w 466725"/>
                <a:gd name="connsiteY7" fmla="*/ 357188 h 609600"/>
                <a:gd name="connsiteX8" fmla="*/ 51326 w 466725"/>
                <a:gd name="connsiteY8" fmla="*/ 258128 h 609600"/>
                <a:gd name="connsiteX9" fmla="*/ 49421 w 466725"/>
                <a:gd name="connsiteY9" fmla="*/ 189548 h 609600"/>
                <a:gd name="connsiteX10" fmla="*/ 35133 w 466725"/>
                <a:gd name="connsiteY10" fmla="*/ 152400 h 609600"/>
                <a:gd name="connsiteX11" fmla="*/ 32276 w 466725"/>
                <a:gd name="connsiteY11" fmla="*/ 145733 h 609600"/>
                <a:gd name="connsiteX12" fmla="*/ 26561 w 466725"/>
                <a:gd name="connsiteY12" fmla="*/ 134303 h 609600"/>
                <a:gd name="connsiteX13" fmla="*/ 19893 w 466725"/>
                <a:gd name="connsiteY13" fmla="*/ 121920 h 609600"/>
                <a:gd name="connsiteX14" fmla="*/ 2748 w 466725"/>
                <a:gd name="connsiteY14" fmla="*/ 88583 h 609600"/>
                <a:gd name="connsiteX15" fmla="*/ 3701 w 466725"/>
                <a:gd name="connsiteY15" fmla="*/ 63818 h 609600"/>
                <a:gd name="connsiteX16" fmla="*/ 4653 w 466725"/>
                <a:gd name="connsiteY16" fmla="*/ 61913 h 609600"/>
                <a:gd name="connsiteX17" fmla="*/ 8463 w 466725"/>
                <a:gd name="connsiteY17" fmla="*/ 56198 h 609600"/>
                <a:gd name="connsiteX18" fmla="*/ 17988 w 466725"/>
                <a:gd name="connsiteY18" fmla="*/ 48578 h 609600"/>
                <a:gd name="connsiteX19" fmla="*/ 18941 w 466725"/>
                <a:gd name="connsiteY19" fmla="*/ 48578 h 609600"/>
                <a:gd name="connsiteX20" fmla="*/ 74186 w 466725"/>
                <a:gd name="connsiteY20" fmla="*/ 47625 h 609600"/>
                <a:gd name="connsiteX21" fmla="*/ 91331 w 466725"/>
                <a:gd name="connsiteY21" fmla="*/ 61913 h 609600"/>
                <a:gd name="connsiteX22" fmla="*/ 118953 w 466725"/>
                <a:gd name="connsiteY22" fmla="*/ 100013 h 609600"/>
                <a:gd name="connsiteX23" fmla="*/ 166578 w 466725"/>
                <a:gd name="connsiteY23" fmla="*/ 204788 h 609600"/>
                <a:gd name="connsiteX24" fmla="*/ 357078 w 466725"/>
                <a:gd name="connsiteY24" fmla="*/ 14288 h 609600"/>
                <a:gd name="connsiteX25" fmla="*/ 386606 w 466725"/>
                <a:gd name="connsiteY25" fmla="*/ 0 h 609600"/>
                <a:gd name="connsiteX26" fmla="*/ 392321 w 466725"/>
                <a:gd name="connsiteY26" fmla="*/ 0 h 609600"/>
                <a:gd name="connsiteX27" fmla="*/ 396131 w 466725"/>
                <a:gd name="connsiteY27" fmla="*/ 0 h 609600"/>
                <a:gd name="connsiteX28" fmla="*/ 427563 w 466725"/>
                <a:gd name="connsiteY28" fmla="*/ 14288 h 609600"/>
                <a:gd name="connsiteX29" fmla="*/ 428516 w 466725"/>
                <a:gd name="connsiteY29" fmla="*/ 15240 h 609600"/>
                <a:gd name="connsiteX30" fmla="*/ 442803 w 466725"/>
                <a:gd name="connsiteY30" fmla="*/ 46673 h 609600"/>
                <a:gd name="connsiteX31" fmla="*/ 442803 w 466725"/>
                <a:gd name="connsiteY31" fmla="*/ 50483 h 609600"/>
                <a:gd name="connsiteX32" fmla="*/ 442803 w 466725"/>
                <a:gd name="connsiteY32" fmla="*/ 56198 h 609600"/>
                <a:gd name="connsiteX33" fmla="*/ 428516 w 466725"/>
                <a:gd name="connsiteY33" fmla="*/ 85725 h 609600"/>
                <a:gd name="connsiteX34" fmla="*/ 306596 w 466725"/>
                <a:gd name="connsiteY34" fmla="*/ 207645 h 609600"/>
                <a:gd name="connsiteX35" fmla="*/ 343743 w 466725"/>
                <a:gd name="connsiteY35" fmla="*/ 221933 h 609600"/>
                <a:gd name="connsiteX36" fmla="*/ 344696 w 466725"/>
                <a:gd name="connsiteY36" fmla="*/ 222885 h 609600"/>
                <a:gd name="connsiteX37" fmla="*/ 355173 w 466725"/>
                <a:gd name="connsiteY37" fmla="*/ 278130 h 609600"/>
                <a:gd name="connsiteX38" fmla="*/ 398036 w 466725"/>
                <a:gd name="connsiteY38" fmla="*/ 292418 h 609600"/>
                <a:gd name="connsiteX39" fmla="*/ 398988 w 466725"/>
                <a:gd name="connsiteY39" fmla="*/ 293370 h 609600"/>
                <a:gd name="connsiteX40" fmla="*/ 409466 w 466725"/>
                <a:gd name="connsiteY40" fmla="*/ 347663 h 609600"/>
                <a:gd name="connsiteX41" fmla="*/ 408513 w 466725"/>
                <a:gd name="connsiteY41" fmla="*/ 348615 h 609600"/>
                <a:gd name="connsiteX42" fmla="*/ 456138 w 466725"/>
                <a:gd name="connsiteY42" fmla="*/ 362903 h 609600"/>
                <a:gd name="connsiteX43" fmla="*/ 455186 w 466725"/>
                <a:gd name="connsiteY43" fmla="*/ 424815 h 609600"/>
                <a:gd name="connsiteX44" fmla="*/ 448518 w 466725"/>
                <a:gd name="connsiteY44" fmla="*/ 431483 h 609600"/>
                <a:gd name="connsiteX45" fmla="*/ 344696 w 466725"/>
                <a:gd name="connsiteY45" fmla="*/ 538163 h 609600"/>
                <a:gd name="connsiteX46" fmla="*/ 308501 w 466725"/>
                <a:gd name="connsiteY46" fmla="*/ 575310 h 609600"/>
                <a:gd name="connsiteX47" fmla="*/ 308501 w 466725"/>
                <a:gd name="connsiteY47" fmla="*/ 57531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6725" h="609600">
                  <a:moveTo>
                    <a:pt x="308501" y="575310"/>
                  </a:moveTo>
                  <a:cubicBezTo>
                    <a:pt x="307548" y="576263"/>
                    <a:pt x="306596" y="577215"/>
                    <a:pt x="305643" y="578168"/>
                  </a:cubicBezTo>
                  <a:cubicBezTo>
                    <a:pt x="272306" y="608648"/>
                    <a:pt x="226586" y="618173"/>
                    <a:pt x="183723" y="601980"/>
                  </a:cubicBezTo>
                  <a:cubicBezTo>
                    <a:pt x="140861" y="585788"/>
                    <a:pt x="111333" y="549593"/>
                    <a:pt x="77043" y="514350"/>
                  </a:cubicBezTo>
                  <a:cubicBezTo>
                    <a:pt x="65613" y="502920"/>
                    <a:pt x="55136" y="491490"/>
                    <a:pt x="46563" y="479108"/>
                  </a:cubicBezTo>
                  <a:cubicBezTo>
                    <a:pt x="29418" y="455295"/>
                    <a:pt x="21798" y="425768"/>
                    <a:pt x="27513" y="397193"/>
                  </a:cubicBezTo>
                  <a:cubicBezTo>
                    <a:pt x="27513" y="397193"/>
                    <a:pt x="27513" y="397193"/>
                    <a:pt x="27513" y="396240"/>
                  </a:cubicBezTo>
                  <a:cubicBezTo>
                    <a:pt x="30371" y="382905"/>
                    <a:pt x="33228" y="369570"/>
                    <a:pt x="35133" y="357188"/>
                  </a:cubicBezTo>
                  <a:lnTo>
                    <a:pt x="51326" y="258128"/>
                  </a:lnTo>
                  <a:cubicBezTo>
                    <a:pt x="55136" y="235268"/>
                    <a:pt x="54183" y="211455"/>
                    <a:pt x="49421" y="189548"/>
                  </a:cubicBezTo>
                  <a:cubicBezTo>
                    <a:pt x="46563" y="176213"/>
                    <a:pt x="41801" y="163830"/>
                    <a:pt x="35133" y="152400"/>
                  </a:cubicBezTo>
                  <a:lnTo>
                    <a:pt x="32276" y="145733"/>
                  </a:lnTo>
                  <a:lnTo>
                    <a:pt x="26561" y="134303"/>
                  </a:lnTo>
                  <a:lnTo>
                    <a:pt x="19893" y="121920"/>
                  </a:lnTo>
                  <a:lnTo>
                    <a:pt x="2748" y="88583"/>
                  </a:lnTo>
                  <a:cubicBezTo>
                    <a:pt x="-1062" y="80963"/>
                    <a:pt x="-1062" y="71438"/>
                    <a:pt x="3701" y="63818"/>
                  </a:cubicBezTo>
                  <a:cubicBezTo>
                    <a:pt x="3701" y="62865"/>
                    <a:pt x="4653" y="62865"/>
                    <a:pt x="4653" y="61913"/>
                  </a:cubicBezTo>
                  <a:cubicBezTo>
                    <a:pt x="5606" y="60008"/>
                    <a:pt x="7511" y="58103"/>
                    <a:pt x="8463" y="56198"/>
                  </a:cubicBezTo>
                  <a:cubicBezTo>
                    <a:pt x="11321" y="53340"/>
                    <a:pt x="14178" y="50483"/>
                    <a:pt x="17988" y="48578"/>
                  </a:cubicBezTo>
                  <a:lnTo>
                    <a:pt x="18941" y="48578"/>
                  </a:lnTo>
                  <a:cubicBezTo>
                    <a:pt x="37038" y="39053"/>
                    <a:pt x="57993" y="39053"/>
                    <a:pt x="74186" y="47625"/>
                  </a:cubicBezTo>
                  <a:cubicBezTo>
                    <a:pt x="80853" y="51435"/>
                    <a:pt x="86568" y="56198"/>
                    <a:pt x="91331" y="61913"/>
                  </a:cubicBezTo>
                  <a:lnTo>
                    <a:pt x="118953" y="100013"/>
                  </a:lnTo>
                  <a:cubicBezTo>
                    <a:pt x="141813" y="131445"/>
                    <a:pt x="158006" y="166688"/>
                    <a:pt x="166578" y="204788"/>
                  </a:cubicBezTo>
                  <a:lnTo>
                    <a:pt x="357078" y="14288"/>
                  </a:lnTo>
                  <a:cubicBezTo>
                    <a:pt x="365651" y="5715"/>
                    <a:pt x="376128" y="953"/>
                    <a:pt x="386606" y="0"/>
                  </a:cubicBezTo>
                  <a:cubicBezTo>
                    <a:pt x="388511" y="0"/>
                    <a:pt x="390416" y="0"/>
                    <a:pt x="392321" y="0"/>
                  </a:cubicBezTo>
                  <a:cubicBezTo>
                    <a:pt x="393273" y="0"/>
                    <a:pt x="394226" y="0"/>
                    <a:pt x="396131" y="0"/>
                  </a:cubicBezTo>
                  <a:cubicBezTo>
                    <a:pt x="407561" y="953"/>
                    <a:pt x="418991" y="5715"/>
                    <a:pt x="427563" y="14288"/>
                  </a:cubicBezTo>
                  <a:lnTo>
                    <a:pt x="428516" y="15240"/>
                  </a:lnTo>
                  <a:cubicBezTo>
                    <a:pt x="437088" y="23813"/>
                    <a:pt x="441851" y="35243"/>
                    <a:pt x="442803" y="46673"/>
                  </a:cubicBezTo>
                  <a:cubicBezTo>
                    <a:pt x="442803" y="47625"/>
                    <a:pt x="442803" y="49530"/>
                    <a:pt x="442803" y="50483"/>
                  </a:cubicBezTo>
                  <a:cubicBezTo>
                    <a:pt x="442803" y="52388"/>
                    <a:pt x="442803" y="54293"/>
                    <a:pt x="442803" y="56198"/>
                  </a:cubicBezTo>
                  <a:cubicBezTo>
                    <a:pt x="441851" y="66675"/>
                    <a:pt x="437088" y="77153"/>
                    <a:pt x="428516" y="85725"/>
                  </a:cubicBezTo>
                  <a:lnTo>
                    <a:pt x="306596" y="207645"/>
                  </a:lnTo>
                  <a:cubicBezTo>
                    <a:pt x="319931" y="206693"/>
                    <a:pt x="333266" y="211455"/>
                    <a:pt x="343743" y="221933"/>
                  </a:cubicBezTo>
                  <a:lnTo>
                    <a:pt x="344696" y="222885"/>
                  </a:lnTo>
                  <a:cubicBezTo>
                    <a:pt x="359936" y="238125"/>
                    <a:pt x="362793" y="260033"/>
                    <a:pt x="355173" y="278130"/>
                  </a:cubicBezTo>
                  <a:cubicBezTo>
                    <a:pt x="370413" y="276225"/>
                    <a:pt x="386606" y="280035"/>
                    <a:pt x="398036" y="292418"/>
                  </a:cubicBezTo>
                  <a:lnTo>
                    <a:pt x="398988" y="293370"/>
                  </a:lnTo>
                  <a:cubicBezTo>
                    <a:pt x="414228" y="308610"/>
                    <a:pt x="417086" y="329565"/>
                    <a:pt x="409466" y="347663"/>
                  </a:cubicBezTo>
                  <a:cubicBezTo>
                    <a:pt x="409466" y="347663"/>
                    <a:pt x="409466" y="347663"/>
                    <a:pt x="408513" y="348615"/>
                  </a:cubicBezTo>
                  <a:cubicBezTo>
                    <a:pt x="426611" y="340995"/>
                    <a:pt x="444708" y="349568"/>
                    <a:pt x="456138" y="362903"/>
                  </a:cubicBezTo>
                  <a:cubicBezTo>
                    <a:pt x="469473" y="380048"/>
                    <a:pt x="473283" y="407670"/>
                    <a:pt x="455186" y="424815"/>
                  </a:cubicBezTo>
                  <a:cubicBezTo>
                    <a:pt x="452328" y="427673"/>
                    <a:pt x="451376" y="427673"/>
                    <a:pt x="448518" y="431483"/>
                  </a:cubicBezTo>
                  <a:cubicBezTo>
                    <a:pt x="434231" y="446723"/>
                    <a:pt x="392321" y="491490"/>
                    <a:pt x="344696" y="538163"/>
                  </a:cubicBezTo>
                  <a:lnTo>
                    <a:pt x="308501" y="575310"/>
                  </a:lnTo>
                  <a:lnTo>
                    <a:pt x="308501" y="575310"/>
                  </a:lnTo>
                  <a:close/>
                </a:path>
              </a:pathLst>
            </a:custGeom>
            <a:grpFill/>
            <a:ln w="9525" cap="flat">
              <a:noFill/>
              <a:prstDash val="solid"/>
              <a:miter/>
            </a:ln>
          </p:spPr>
          <p:txBody>
            <a:bodyPr rtlCol="0" anchor="ctr"/>
            <a:lstStyle/>
            <a:p>
              <a:endParaRPr lang="de-DE"/>
            </a:p>
          </p:txBody>
        </p:sp>
      </p:grpSp>
      <p:sp>
        <p:nvSpPr>
          <p:cNvPr id="56" name="Rechteck 21"/>
          <p:cNvSpPr/>
          <p:nvPr>
            <p:custDataLst>
              <p:tags r:id="rId4"/>
            </p:custDataLst>
          </p:nvPr>
        </p:nvSpPr>
        <p:spPr bwMode="gray">
          <a:xfrm>
            <a:off x="323528" y="2358107"/>
            <a:ext cx="1008000" cy="118755"/>
          </a:xfrm>
          <a:custGeom>
            <a:avLst/>
            <a:gdLst>
              <a:gd name="connsiteX0" fmla="*/ 0 w 5190901"/>
              <a:gd name="connsiteY0" fmla="*/ 0 h 576000"/>
              <a:gd name="connsiteX1" fmla="*/ 5190901 w 5190901"/>
              <a:gd name="connsiteY1" fmla="*/ 0 h 576000"/>
              <a:gd name="connsiteX2" fmla="*/ 5190901 w 5190901"/>
              <a:gd name="connsiteY2" fmla="*/ 576000 h 576000"/>
              <a:gd name="connsiteX3" fmla="*/ 0 w 5190901"/>
              <a:gd name="connsiteY3" fmla="*/ 576000 h 576000"/>
              <a:gd name="connsiteX4" fmla="*/ 0 w 5190901"/>
              <a:gd name="connsiteY4" fmla="*/ 0 h 576000"/>
              <a:gd name="connsiteX0-1" fmla="*/ 0 w 5190901"/>
              <a:gd name="connsiteY0-2" fmla="*/ 0 h 576000"/>
              <a:gd name="connsiteX1-3" fmla="*/ 5190901 w 5190901"/>
              <a:gd name="connsiteY1-4" fmla="*/ 0 h 576000"/>
              <a:gd name="connsiteX2-5" fmla="*/ 5187727 w 5190901"/>
              <a:gd name="connsiteY2-6" fmla="*/ 351162 h 576000"/>
              <a:gd name="connsiteX3-7" fmla="*/ 5190901 w 5190901"/>
              <a:gd name="connsiteY3-8" fmla="*/ 576000 h 576000"/>
              <a:gd name="connsiteX4-9" fmla="*/ 0 w 5190901"/>
              <a:gd name="connsiteY4-10" fmla="*/ 576000 h 576000"/>
              <a:gd name="connsiteX5" fmla="*/ 0 w 5190901"/>
              <a:gd name="connsiteY5" fmla="*/ 0 h 576000"/>
              <a:gd name="connsiteX0-11" fmla="*/ 5187727 w 5279167"/>
              <a:gd name="connsiteY0-12" fmla="*/ 351162 h 576000"/>
              <a:gd name="connsiteX1-13" fmla="*/ 5190901 w 5279167"/>
              <a:gd name="connsiteY1-14" fmla="*/ 576000 h 576000"/>
              <a:gd name="connsiteX2-15" fmla="*/ 0 w 5279167"/>
              <a:gd name="connsiteY2-16" fmla="*/ 576000 h 576000"/>
              <a:gd name="connsiteX3-17" fmla="*/ 0 w 5279167"/>
              <a:gd name="connsiteY3-18" fmla="*/ 0 h 576000"/>
              <a:gd name="connsiteX4-19" fmla="*/ 5190901 w 5279167"/>
              <a:gd name="connsiteY4-20" fmla="*/ 0 h 576000"/>
              <a:gd name="connsiteX5-21" fmla="*/ 5279167 w 5279167"/>
              <a:gd name="connsiteY5-22" fmla="*/ 442602 h 576000"/>
              <a:gd name="connsiteX0-23" fmla="*/ 5187727 w 5190901"/>
              <a:gd name="connsiteY0-24" fmla="*/ 351162 h 576000"/>
              <a:gd name="connsiteX1-25" fmla="*/ 5190901 w 5190901"/>
              <a:gd name="connsiteY1-26" fmla="*/ 576000 h 576000"/>
              <a:gd name="connsiteX2-27" fmla="*/ 0 w 5190901"/>
              <a:gd name="connsiteY2-28" fmla="*/ 576000 h 576000"/>
              <a:gd name="connsiteX3-29" fmla="*/ 0 w 5190901"/>
              <a:gd name="connsiteY3-30" fmla="*/ 0 h 576000"/>
              <a:gd name="connsiteX4-31" fmla="*/ 5190901 w 5190901"/>
              <a:gd name="connsiteY4-32" fmla="*/ 0 h 576000"/>
              <a:gd name="connsiteX0-33" fmla="*/ 5190901 w 5190901"/>
              <a:gd name="connsiteY0-34" fmla="*/ 576000 h 576000"/>
              <a:gd name="connsiteX1-35" fmla="*/ 0 w 5190901"/>
              <a:gd name="connsiteY1-36" fmla="*/ 576000 h 576000"/>
              <a:gd name="connsiteX2-37" fmla="*/ 0 w 5190901"/>
              <a:gd name="connsiteY2-38" fmla="*/ 0 h 576000"/>
              <a:gd name="connsiteX3-39" fmla="*/ 5190901 w 5190901"/>
              <a:gd name="connsiteY3-40" fmla="*/ 0 h 576000"/>
            </a:gdLst>
            <a:ahLst/>
            <a:cxnLst>
              <a:cxn ang="0">
                <a:pos x="connsiteX0-1" y="connsiteY0-2"/>
              </a:cxn>
              <a:cxn ang="0">
                <a:pos x="connsiteX1-3" y="connsiteY1-4"/>
              </a:cxn>
              <a:cxn ang="0">
                <a:pos x="connsiteX2-5" y="connsiteY2-6"/>
              </a:cxn>
              <a:cxn ang="0">
                <a:pos x="connsiteX3-7" y="connsiteY3-8"/>
              </a:cxn>
            </a:cxnLst>
            <a:rect l="l" t="t" r="r" b="b"/>
            <a:pathLst>
              <a:path w="5190901" h="576000">
                <a:moveTo>
                  <a:pt x="5190901" y="576000"/>
                </a:moveTo>
                <a:lnTo>
                  <a:pt x="0" y="576000"/>
                </a:lnTo>
                <a:lnTo>
                  <a:pt x="0" y="0"/>
                </a:lnTo>
                <a:lnTo>
                  <a:pt x="5190901" y="0"/>
                </a:lnTo>
              </a:path>
            </a:pathLst>
          </a:custGeom>
          <a:noFill/>
          <a:ln>
            <a:noFill/>
          </a:ln>
        </p:spPr>
        <p:txBody>
          <a:bodyPr rot="0" spcFirstLastPara="0" vertOverflow="overflow" horzOverflow="overflow" vert="horz" wrap="none" lIns="0" tIns="0" rIns="0" bIns="0" numCol="1" spcCol="0" rtlCol="0" fromWordArt="0" anchor="ctr" anchorCtr="0" forceAA="0" compatLnSpc="1">
            <a:noAutofit/>
          </a:bodyPr>
          <a:lstStyle/>
          <a:p>
            <a:pPr algn="ctr"/>
            <a:r>
              <a:rPr lang="en-US" altLang="zh-CN" sz="1000" dirty="0">
                <a:ea typeface="宋体" panose="02010600030101010101" pitchFamily="2" charset="-122"/>
              </a:rPr>
              <a:t>Powerful</a:t>
            </a:r>
          </a:p>
        </p:txBody>
      </p:sp>
      <p:sp>
        <p:nvSpPr>
          <p:cNvPr id="57" name="Rechteck 56">
            <a:hlinkClick r:id="rId9"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32" name="Fußzeilenplatzhalter 2"/>
          <p:cNvSpPr>
            <a:spLocks noGrp="1"/>
          </p:cNvSpPr>
          <p:nvPr>
            <p:ph type="ftr" sz="quarter" idx="10"/>
          </p:nvPr>
        </p:nvSpPr>
        <p:spPr>
          <a:xfrm>
            <a:off x="683928" y="4986311"/>
            <a:ext cx="5256000" cy="108100"/>
          </a:xfrm>
        </p:spPr>
        <p:txBody>
          <a:bodyPr/>
          <a:lstStyle/>
          <a:p>
            <a:r>
              <a:rPr lang="en-US" altLang="de-DE" dirty="0">
                <a:sym typeface="+mn-ea"/>
              </a:rPr>
              <a:t>MQK Introduction of Products</a:t>
            </a:r>
            <a:endParaRPr lang="de-DE" dirty="0"/>
          </a:p>
        </p:txBody>
      </p:sp>
      <p:sp>
        <p:nvSpPr>
          <p:cNvPr id="33" name="Foliennummernplatzhalter 1"/>
          <p:cNvSpPr>
            <a:spLocks noGrp="1"/>
          </p:cNvSpPr>
          <p:nvPr>
            <p:ph type="sldNum" sz="quarter" idx="11"/>
          </p:nvPr>
        </p:nvSpPr>
        <p:spPr>
          <a:xfrm>
            <a:off x="323528" y="4986311"/>
            <a:ext cx="288000" cy="108100"/>
          </a:xfrm>
        </p:spPr>
        <p:txBody>
          <a:bodyPr/>
          <a:lstStyle/>
          <a:p>
            <a:fld id="{8FF9B0DE-3FEB-4AA0-B465-B80EF7C1333D}" type="slidenum">
              <a:rPr lang="de-DE" smtClean="0"/>
              <a:t>39</a:t>
            </a:fld>
            <a:endParaRPr lang="de-DE" dirty="0"/>
          </a:p>
        </p:txBody>
      </p:sp>
      <p:pic>
        <p:nvPicPr>
          <p:cNvPr id="9" name="图片 8"/>
          <p:cNvPicPr>
            <a:picLocks noChangeAspect="1"/>
          </p:cNvPicPr>
          <p:nvPr>
            <p:custDataLst>
              <p:tags r:id="rId5"/>
            </p:custDataLst>
          </p:nvPr>
        </p:nvPicPr>
        <p:blipFill>
          <a:blip r:embed="rId10"/>
          <a:stretch>
            <a:fillRect/>
          </a:stretch>
        </p:blipFill>
        <p:spPr>
          <a:xfrm>
            <a:off x="2628265" y="2070100"/>
            <a:ext cx="3720465" cy="20427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4</a:t>
            </a:fld>
            <a:endParaRPr lang="de-DE" dirty="0"/>
          </a:p>
        </p:txBody>
      </p:sp>
      <p:sp>
        <p:nvSpPr>
          <p:cNvPr id="3" name="Fußzeilenplatzhalter 2"/>
          <p:cNvSpPr>
            <a:spLocks noGrp="1"/>
          </p:cNvSpPr>
          <p:nvPr>
            <p:ph type="ftr" sz="quarter" idx="10"/>
          </p:nvPr>
        </p:nvSpPr>
        <p:spPr/>
        <p:txBody>
          <a:bodyPr/>
          <a:lstStyle/>
          <a:p>
            <a:pPr algn="l">
              <a:buClrTx/>
              <a:buSzTx/>
              <a:buFontTx/>
            </a:pPr>
            <a:r>
              <a:rPr lang="en-US" altLang="de-DE" dirty="0">
                <a:sym typeface="+mn-ea"/>
              </a:rPr>
              <a:t>MQK</a:t>
            </a:r>
            <a:r>
              <a:rPr lang="de-DE" dirty="0"/>
              <a:t> </a:t>
            </a:r>
            <a:r>
              <a:rPr lang="en-US" altLang="de-DE" dirty="0">
                <a:sym typeface="+mn-ea"/>
              </a:rPr>
              <a:t> Introduction of Products</a:t>
            </a:r>
            <a:endParaRPr lang="de-DE" dirty="0"/>
          </a:p>
        </p:txBody>
      </p:sp>
      <p:sp>
        <p:nvSpPr>
          <p:cNvPr id="4" name="Titel 3"/>
          <p:cNvSpPr>
            <a:spLocks noGrp="1"/>
          </p:cNvSpPr>
          <p:nvPr>
            <p:ph type="title"/>
          </p:nvPr>
        </p:nvSpPr>
        <p:spPr>
          <a:xfrm>
            <a:off x="323528" y="413891"/>
            <a:ext cx="6840000" cy="216000"/>
          </a:xfrm>
        </p:spPr>
        <p:txBody>
          <a:bodyPr/>
          <a:lstStyle/>
          <a:p>
            <a:r>
              <a:rPr lang="de-DE" dirty="0">
                <a:sym typeface="+mn-ea"/>
              </a:rPr>
              <a:t>M</a:t>
            </a:r>
            <a:r>
              <a:rPr lang="en-US" altLang="zh-CN" dirty="0" err="1">
                <a:sym typeface="+mn-ea"/>
              </a:rPr>
              <a:t>iMA</a:t>
            </a:r>
            <a:r>
              <a:rPr lang="en-US" altLang="zh-CN" dirty="0">
                <a:sym typeface="+mn-ea"/>
              </a:rPr>
              <a:t> </a:t>
            </a:r>
            <a:r>
              <a:rPr lang="en-US" altLang="de-DE" dirty="0">
                <a:sym typeface="+mn-ea"/>
              </a:rPr>
              <a:t>MQK30</a:t>
            </a:r>
            <a:endParaRPr lang="de-DE" dirty="0"/>
          </a:p>
        </p:txBody>
      </p:sp>
      <p:sp>
        <p:nvSpPr>
          <p:cNvPr id="15" name="Textplatzhalter 14"/>
          <p:cNvSpPr>
            <a:spLocks noGrp="1"/>
          </p:cNvSpPr>
          <p:nvPr>
            <p:ph type="body" sz="quarter" idx="4294967295"/>
          </p:nvPr>
        </p:nvSpPr>
        <p:spPr>
          <a:xfrm>
            <a:off x="323528" y="701923"/>
            <a:ext cx="6840000" cy="216000"/>
          </a:xfrm>
        </p:spPr>
        <p:txBody>
          <a:bodyPr/>
          <a:lstStyle/>
          <a:p>
            <a:r>
              <a:rPr lang="en-US" altLang="de-DE" dirty="0"/>
              <a:t>Product Introduction</a:t>
            </a:r>
            <a:r>
              <a:rPr lang="de-DE" dirty="0"/>
              <a:t>  </a:t>
            </a:r>
          </a:p>
        </p:txBody>
      </p:sp>
      <p:sp>
        <p:nvSpPr>
          <p:cNvPr id="9" name="Textplatzhalter 2"/>
          <p:cNvSpPr txBox="1"/>
          <p:nvPr/>
        </p:nvSpPr>
        <p:spPr bwMode="gray">
          <a:xfrm>
            <a:off x="3059433" y="3870561"/>
            <a:ext cx="2952328" cy="648000"/>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algn="ctr"/>
            <a:r>
              <a:rPr lang="en-US" altLang="de-DE" dirty="0"/>
              <a:t>MQK</a:t>
            </a:r>
            <a:r>
              <a:rPr lang="de-DE" dirty="0"/>
              <a:t>30</a:t>
            </a:r>
            <a:r>
              <a:rPr lang="en-US" altLang="de-DE" dirty="0"/>
              <a:t> Multi-directional Counterbanlance Forklift </a:t>
            </a:r>
            <a:endParaRPr dirty="0">
              <a:sym typeface="+mn-ea"/>
            </a:endParaRPr>
          </a:p>
          <a:p>
            <a:pPr algn="ctr"/>
            <a:r>
              <a:rPr lang="en-US" altLang="zh-CN" dirty="0"/>
              <a:t>Load Capacity:3000kg</a:t>
            </a:r>
            <a:endParaRPr lang="de-DE" dirty="0"/>
          </a:p>
        </p:txBody>
      </p:sp>
      <p:sp>
        <p:nvSpPr>
          <p:cNvPr id="13" name="Rechteck 12">
            <a:hlinkClick r:id="rId4"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pic>
        <p:nvPicPr>
          <p:cNvPr id="7" name="图片 6" descr="1 - 副本 拷贝 2"/>
          <p:cNvPicPr>
            <a:picLocks noChangeAspect="1"/>
          </p:cNvPicPr>
          <p:nvPr>
            <p:custDataLst>
              <p:tags r:id="rId1"/>
            </p:custDataLst>
          </p:nvPr>
        </p:nvPicPr>
        <p:blipFill>
          <a:blip r:embed="rId5"/>
          <a:stretch>
            <a:fillRect/>
          </a:stretch>
        </p:blipFill>
        <p:spPr>
          <a:xfrm>
            <a:off x="2987675" y="701675"/>
            <a:ext cx="2828290" cy="282829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40</a:t>
            </a:fld>
            <a:endParaRPr lang="de-DE" dirty="0"/>
          </a:p>
        </p:txBody>
      </p:sp>
      <p:sp>
        <p:nvSpPr>
          <p:cNvPr id="4" name="Titel 3"/>
          <p:cNvSpPr>
            <a:spLocks noGrp="1"/>
          </p:cNvSpPr>
          <p:nvPr>
            <p:ph type="title"/>
          </p:nvPr>
        </p:nvSpPr>
        <p:spPr>
          <a:xfrm>
            <a:off x="323528" y="413891"/>
            <a:ext cx="6840000" cy="216000"/>
          </a:xfrm>
        </p:spPr>
        <p:txBody>
          <a:bodyPr/>
          <a:lstStyle/>
          <a:p>
            <a:r>
              <a:rPr lang="en-US" altLang="de-DE" dirty="0"/>
              <a:t>MiMA </a:t>
            </a:r>
            <a:r>
              <a:rPr lang="en-US" altLang="de-DE" dirty="0">
                <a:sym typeface="+mn-ea"/>
              </a:rPr>
              <a:t>MQK30</a:t>
            </a:r>
            <a:endParaRPr lang="en-US" altLang="de-DE" dirty="0"/>
          </a:p>
        </p:txBody>
      </p:sp>
      <p:sp>
        <p:nvSpPr>
          <p:cNvPr id="5" name="Textplatzhalter 4"/>
          <p:cNvSpPr>
            <a:spLocks noGrp="1"/>
          </p:cNvSpPr>
          <p:nvPr>
            <p:ph type="body" sz="quarter" idx="4294967295"/>
          </p:nvPr>
        </p:nvSpPr>
        <p:spPr>
          <a:xfrm>
            <a:off x="323528" y="701923"/>
            <a:ext cx="6840000" cy="216000"/>
          </a:xfrm>
        </p:spPr>
        <p:txBody>
          <a:bodyPr/>
          <a:lstStyle/>
          <a:p>
            <a:pPr>
              <a:spcAft>
                <a:spcPts val="400"/>
              </a:spcAft>
            </a:pPr>
            <a:r>
              <a:rPr lang="en-US" altLang="zh-CN" dirty="0">
                <a:sym typeface="+mn-ea"/>
              </a:rPr>
              <a:t>Overview</a:t>
            </a:r>
            <a:endParaRPr lang="en-US" altLang="zh-CN" dirty="0" err="1">
              <a:ea typeface="宋体" panose="02010600030101010101" pitchFamily="2" charset="-122"/>
            </a:endParaRPr>
          </a:p>
        </p:txBody>
      </p:sp>
      <p:sp>
        <p:nvSpPr>
          <p:cNvPr id="9" name="Rechteck 8">
            <a:hlinkClick r:id="rId5" action="ppaction://hlinksldjump"/>
          </p:cNvPr>
          <p:cNvSpPr/>
          <p:nvPr/>
        </p:nvSpPr>
        <p:spPr bwMode="gray">
          <a:xfrm>
            <a:off x="467544" y="1277987"/>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spcAft>
                <a:spcPts val="400"/>
              </a:spcAft>
            </a:pPr>
            <a:r>
              <a:rPr lang="en-US" altLang="zh-CN" sz="1600" dirty="0">
                <a:solidFill>
                  <a:schemeClr val="tx1"/>
                </a:solidFill>
                <a:sym typeface="+mn-ea"/>
              </a:rPr>
              <a:t>Overview</a:t>
            </a:r>
            <a:endParaRPr lang="en-US" altLang="zh-CN" sz="1600">
              <a:solidFill>
                <a:schemeClr val="tx1"/>
              </a:solidFill>
              <a:ea typeface="宋体" panose="02010600030101010101" pitchFamily="2" charset="-122"/>
            </a:endParaRPr>
          </a:p>
        </p:txBody>
      </p:sp>
      <p:sp>
        <p:nvSpPr>
          <p:cNvPr id="11" name="Rechteck 10">
            <a:hlinkClick r:id="rId5" action="ppaction://hlinksldjump"/>
          </p:cNvPr>
          <p:cNvSpPr/>
          <p:nvPr/>
        </p:nvSpPr>
        <p:spPr bwMode="gray">
          <a:xfrm>
            <a:off x="467544" y="163852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US" altLang="zh-CN" sz="1600" dirty="0">
                <a:solidFill>
                  <a:schemeClr val="tx1"/>
                </a:solidFill>
                <a:sym typeface="+mn-ea"/>
              </a:rPr>
              <a:t>Applied industry</a:t>
            </a:r>
            <a:endParaRPr lang="zh-CN" altLang="en-GB" sz="1600" dirty="0">
              <a:solidFill>
                <a:schemeClr val="tx1"/>
              </a:solidFill>
              <a:ea typeface="宋体" panose="02010600030101010101" pitchFamily="2" charset="-122"/>
            </a:endParaRPr>
          </a:p>
        </p:txBody>
      </p:sp>
      <p:sp>
        <p:nvSpPr>
          <p:cNvPr id="12" name="Rechteck 11">
            <a:hlinkClick r:id="rId5" action="ppaction://hlinksldjump"/>
          </p:cNvPr>
          <p:cNvSpPr/>
          <p:nvPr/>
        </p:nvSpPr>
        <p:spPr bwMode="gray">
          <a:xfrm>
            <a:off x="467544" y="199856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zh-CN" altLang="en-GB" sz="1600" dirty="0">
                <a:solidFill>
                  <a:schemeClr val="tx1"/>
                </a:solidFill>
                <a:ea typeface="宋体" panose="02010600030101010101" pitchFamily="2" charset="-122"/>
                <a:sym typeface="+mn-ea"/>
              </a:rPr>
              <a:t>Product Features</a:t>
            </a:r>
            <a:endParaRPr lang="zh-CN" altLang="en-GB" sz="1600" dirty="0">
              <a:solidFill>
                <a:schemeClr val="tx1"/>
              </a:solidFill>
              <a:ea typeface="宋体" panose="02010600030101010101" pitchFamily="2" charset="-122"/>
            </a:endParaRPr>
          </a:p>
        </p:txBody>
      </p:sp>
      <p:sp>
        <p:nvSpPr>
          <p:cNvPr id="13" name="Rechteck 12">
            <a:hlinkClick r:id="rId6" action="ppaction://hlinksldjump"/>
          </p:cNvPr>
          <p:cNvSpPr/>
          <p:nvPr/>
        </p:nvSpPr>
        <p:spPr bwMode="gray">
          <a:xfrm>
            <a:off x="467544" y="2358603"/>
            <a:ext cx="3960000" cy="288032"/>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zh-CN" altLang="en-GB" sz="1600" dirty="0">
                <a:solidFill>
                  <a:schemeClr val="tx1"/>
                </a:solidFill>
                <a:ea typeface="宋体" panose="02010600030101010101" pitchFamily="2" charset="-122"/>
                <a:sym typeface="+mn-ea"/>
              </a:rPr>
              <a:t>Options</a:t>
            </a:r>
            <a:endParaRPr lang="zh-CN" altLang="en-US" sz="1600" dirty="0">
              <a:solidFill>
                <a:schemeClr val="bg1"/>
              </a:solidFill>
              <a:ea typeface="宋体" panose="02010600030101010101" pitchFamily="2" charset="-122"/>
            </a:endParaRPr>
          </a:p>
        </p:txBody>
      </p:sp>
      <p:sp>
        <p:nvSpPr>
          <p:cNvPr id="14" name="Freihandform 39"/>
          <p:cNvSpPr/>
          <p:nvPr>
            <p:custDataLst>
              <p:tags r:id="rId1"/>
            </p:custDataLst>
          </p:nvPr>
        </p:nvSpPr>
        <p:spPr bwMode="gray">
          <a:xfrm flipH="1">
            <a:off x="322759" y="1134467"/>
            <a:ext cx="108066" cy="2016224"/>
          </a:xfrm>
          <a:custGeom>
            <a:avLst/>
            <a:gdLst>
              <a:gd name="connsiteX0" fmla="*/ 0 w 108066"/>
              <a:gd name="connsiteY0" fmla="*/ 0 h 3341716"/>
              <a:gd name="connsiteX1" fmla="*/ 108066 w 108066"/>
              <a:gd name="connsiteY1" fmla="*/ 0 h 3341716"/>
              <a:gd name="connsiteX2" fmla="*/ 108066 w 108066"/>
              <a:gd name="connsiteY2" fmla="*/ 3341716 h 3341716"/>
              <a:gd name="connsiteX3" fmla="*/ 16626 w 108066"/>
              <a:gd name="connsiteY3" fmla="*/ 3341716 h 3341716"/>
            </a:gdLst>
            <a:ahLst/>
            <a:cxnLst>
              <a:cxn ang="0">
                <a:pos x="connsiteX0" y="connsiteY0"/>
              </a:cxn>
              <a:cxn ang="0">
                <a:pos x="connsiteX1" y="connsiteY1"/>
              </a:cxn>
              <a:cxn ang="0">
                <a:pos x="connsiteX2" y="connsiteY2"/>
              </a:cxn>
              <a:cxn ang="0">
                <a:pos x="connsiteX3" y="connsiteY3"/>
              </a:cxn>
            </a:cxnLst>
            <a:rect l="l" t="t" r="r" b="b"/>
            <a:pathLst>
              <a:path w="108066" h="3341716">
                <a:moveTo>
                  <a:pt x="0" y="0"/>
                </a:moveTo>
                <a:lnTo>
                  <a:pt x="108066" y="0"/>
                </a:lnTo>
                <a:lnTo>
                  <a:pt x="108066" y="3341716"/>
                </a:lnTo>
                <a:lnTo>
                  <a:pt x="16626" y="3341716"/>
                </a:lnTo>
              </a:path>
            </a:pathLst>
          </a:custGeom>
          <a:noFill/>
          <a:ln w="12700" cmpd="sng">
            <a:solidFill>
              <a:schemeClr val="tx2"/>
            </a:solidFill>
          </a:ln>
        </p:spPr>
        <p:txBody>
          <a:bodyPr wrap="square" lIns="108000" tIns="54000" rIns="108000" bIns="36000" rtlCol="0">
            <a:noAutofit/>
          </a:bodyPr>
          <a:lstStyle/>
          <a:p>
            <a:endParaRPr lang="de-DE" dirty="0"/>
          </a:p>
        </p:txBody>
      </p:sp>
      <p:sp>
        <p:nvSpPr>
          <p:cNvPr id="15" name="Rechteck 14">
            <a:hlinkClick r:id="rId7" action="ppaction://hlinksldjump"/>
          </p:cNvPr>
          <p:cNvSpPr/>
          <p:nvPr/>
        </p:nvSpPr>
        <p:spPr bwMode="gray">
          <a:xfrm>
            <a:off x="467544" y="271864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GB" sz="1600">
                <a:solidFill>
                  <a:schemeClr val="bg1"/>
                </a:solidFill>
                <a:sym typeface="+mn-ea"/>
              </a:rPr>
              <a:t>Marketing Tools</a:t>
            </a:r>
            <a:endParaRPr lang="zh-CN" altLang="en-GB" sz="1600">
              <a:solidFill>
                <a:schemeClr val="tx1"/>
              </a:solidFill>
              <a:ea typeface="宋体" panose="02010600030101010101" pitchFamily="2" charset="-122"/>
            </a:endParaRPr>
          </a:p>
        </p:txBody>
      </p:sp>
      <p:sp>
        <p:nvSpPr>
          <p:cNvPr id="17" name="Rechteck 16">
            <a:hlinkClick r:id="rId5"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16" name="Fußzeilenplatzhalter 2"/>
          <p:cNvSpPr>
            <a:spLocks noGrp="1"/>
          </p:cNvSpPr>
          <p:nvPr>
            <p:ph type="ftr" sz="quarter" idx="10"/>
          </p:nvPr>
        </p:nvSpPr>
        <p:spPr>
          <a:xfrm>
            <a:off x="683928" y="4986311"/>
            <a:ext cx="5256000" cy="108100"/>
          </a:xfrm>
        </p:spPr>
        <p:txBody>
          <a:bodyPr/>
          <a:lstStyle/>
          <a:p>
            <a:r>
              <a:rPr lang="en-US" altLang="de-DE" dirty="0">
                <a:sym typeface="+mn-ea"/>
              </a:rPr>
              <a:t>MQK Introduction of Products</a:t>
            </a:r>
            <a:endParaRPr lang="de-DE" dirty="0"/>
          </a:p>
        </p:txBody>
      </p:sp>
      <p:pic>
        <p:nvPicPr>
          <p:cNvPr id="3" name="图片 2"/>
          <p:cNvPicPr>
            <a:picLocks noChangeAspect="1"/>
          </p:cNvPicPr>
          <p:nvPr>
            <p:custDataLst>
              <p:tags r:id="rId2"/>
            </p:custDataLst>
          </p:nvPr>
        </p:nvPicPr>
        <p:blipFill>
          <a:blip r:embed="rId8"/>
          <a:stretch>
            <a:fillRect/>
          </a:stretch>
        </p:blipFill>
        <p:spPr>
          <a:xfrm>
            <a:off x="5076190" y="629920"/>
            <a:ext cx="3350260" cy="360108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altLang="de-DE" dirty="0"/>
              <a:t>MiMA </a:t>
            </a:r>
            <a:r>
              <a:rPr lang="en-US" altLang="de-DE" dirty="0">
                <a:sym typeface="+mn-ea"/>
              </a:rPr>
              <a:t>MQK30</a:t>
            </a:r>
            <a:endParaRPr lang="de-DE" dirty="0"/>
          </a:p>
        </p:txBody>
      </p:sp>
      <p:sp>
        <p:nvSpPr>
          <p:cNvPr id="4" name="Textplatzhalter 3"/>
          <p:cNvSpPr>
            <a:spLocks noGrp="1"/>
          </p:cNvSpPr>
          <p:nvPr>
            <p:ph type="body" sz="quarter" idx="12"/>
          </p:nvPr>
        </p:nvSpPr>
        <p:spPr/>
        <p:txBody>
          <a:bodyPr/>
          <a:lstStyle/>
          <a:p>
            <a:r>
              <a:rPr lang="en-US" altLang="zh-CN" dirty="0">
                <a:ea typeface="宋体" panose="02010600030101010101" pitchFamily="2" charset="-122"/>
              </a:rPr>
              <a:t>C</a:t>
            </a:r>
            <a:r>
              <a:rPr lang="zh-CN" altLang="en-US" dirty="0">
                <a:ea typeface="宋体" panose="02010600030101010101" pitchFamily="2" charset="-122"/>
              </a:rPr>
              <a:t>onfigurations</a:t>
            </a:r>
          </a:p>
        </p:txBody>
      </p:sp>
      <p:sp>
        <p:nvSpPr>
          <p:cNvPr id="5" name="Foliennummernplatzhalter 4"/>
          <p:cNvSpPr>
            <a:spLocks noGrp="1"/>
          </p:cNvSpPr>
          <p:nvPr>
            <p:ph type="sldNum" sz="quarter" idx="4"/>
          </p:nvPr>
        </p:nvSpPr>
        <p:spPr/>
        <p:txBody>
          <a:bodyPr/>
          <a:lstStyle/>
          <a:p>
            <a:fld id="{99CC5461-F7F8-834A-A33C-7913089D93E6}" type="slidenum">
              <a:rPr lang="de-DE" smtClean="0"/>
              <a:t>41</a:t>
            </a:fld>
            <a:endParaRPr lang="de-DE" dirty="0"/>
          </a:p>
        </p:txBody>
      </p:sp>
      <p:graphicFrame>
        <p:nvGraphicFramePr>
          <p:cNvPr id="9" name="Inhaltsplatzhalter 8"/>
          <p:cNvGraphicFramePr/>
          <p:nvPr>
            <p:custDataLst>
              <p:tags r:id="rId1"/>
            </p:custDataLst>
          </p:nvPr>
        </p:nvGraphicFramePr>
        <p:xfrm>
          <a:off x="381000" y="1075214"/>
          <a:ext cx="8324852" cy="2458085"/>
        </p:xfrm>
        <a:graphic>
          <a:graphicData uri="http://schemas.openxmlformats.org/drawingml/2006/table">
            <a:tbl>
              <a:tblPr>
                <a:tableStyleId>{5C22544A-7EE6-4342-B048-85BDC9FD1C3A}</a:tableStyleId>
              </a:tblPr>
              <a:tblGrid>
                <a:gridCol w="3429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gridCol w="1076325">
                  <a:extLst>
                    <a:ext uri="{9D8B030D-6E8A-4147-A177-3AD203B41FA5}">
                      <a16:colId xmlns:a16="http://schemas.microsoft.com/office/drawing/2014/main" val="20002"/>
                    </a:ext>
                  </a:extLst>
                </a:gridCol>
                <a:gridCol w="1038227">
                  <a:extLst>
                    <a:ext uri="{9D8B030D-6E8A-4147-A177-3AD203B41FA5}">
                      <a16:colId xmlns:a16="http://schemas.microsoft.com/office/drawing/2014/main" val="20003"/>
                    </a:ext>
                  </a:extLst>
                </a:gridCol>
              </a:tblGrid>
              <a:tr h="145763">
                <a:tc>
                  <a:txBody>
                    <a:bodyPr/>
                    <a:lstStyle/>
                    <a:p>
                      <a:pPr algn="l" fontAlgn="b"/>
                      <a:endParaRPr lang="de-DE" sz="800" b="0" i="0" u="none" strike="noStrike" dirty="0">
                        <a:effectLst/>
                        <a:latin typeface="+mj-lt"/>
                      </a:endParaRPr>
                    </a:p>
                  </a:txBody>
                  <a:tcPr marL="7308" marR="7308" marT="7308"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de-DE" sz="800" u="none" dirty="0">
                          <a:effectLst/>
                          <a:latin typeface="+mj-lt"/>
                        </a:rPr>
                        <a:t> </a:t>
                      </a:r>
                      <a:endParaRPr lang="de-DE" sz="800" b="0" i="0" u="none" strike="noStrike" dirty="0">
                        <a:effectLst/>
                        <a:latin typeface="+mj-lt"/>
                      </a:endParaRPr>
                    </a:p>
                  </a:txBody>
                  <a:tcPr marL="7308" marR="7308" marT="7308" marB="0" anchor="b">
                    <a:solidFill>
                      <a:schemeClr val="bg1"/>
                    </a:solidFill>
                  </a:tcPr>
                </a:tc>
                <a:tc>
                  <a:txBody>
                    <a:bodyPr/>
                    <a:lstStyle/>
                    <a:p>
                      <a:pPr algn="ctr" fontAlgn="ctr"/>
                      <a:r>
                        <a:rPr lang="en-US" altLang="zh-CN" sz="800" b="1" i="0" u="none" strike="noStrike" dirty="0">
                          <a:solidFill>
                            <a:schemeClr val="bg1"/>
                          </a:solidFill>
                          <a:effectLst/>
                          <a:latin typeface="+mj-lt"/>
                          <a:ea typeface="宋体" panose="02010600030101010101" pitchFamily="2" charset="-122"/>
                        </a:rPr>
                        <a:t>S</a:t>
                      </a:r>
                      <a:r>
                        <a:rPr lang="zh-CN" altLang="de-DE" sz="800" b="1" i="0" u="none" strike="noStrike" dirty="0">
                          <a:solidFill>
                            <a:schemeClr val="bg1"/>
                          </a:solidFill>
                          <a:effectLst/>
                          <a:latin typeface="+mj-lt"/>
                          <a:ea typeface="宋体" panose="02010600030101010101" pitchFamily="2" charset="-122"/>
                        </a:rPr>
                        <a:t>tandard </a:t>
                      </a:r>
                      <a:r>
                        <a:rPr lang="en-US" altLang="zh-CN" sz="800" b="1" i="0" u="none" strike="noStrike" dirty="0">
                          <a:solidFill>
                            <a:schemeClr val="bg1"/>
                          </a:solidFill>
                          <a:effectLst/>
                          <a:latin typeface="+mj-lt"/>
                          <a:ea typeface="宋体" panose="02010600030101010101" pitchFamily="2" charset="-122"/>
                        </a:rPr>
                        <a:t>C</a:t>
                      </a:r>
                      <a:r>
                        <a:rPr lang="zh-CN" altLang="de-DE" sz="800" b="1" i="0" u="none" strike="noStrike" dirty="0">
                          <a:solidFill>
                            <a:schemeClr val="bg1"/>
                          </a:solidFill>
                          <a:effectLst/>
                          <a:latin typeface="+mj-lt"/>
                          <a:ea typeface="宋体" panose="02010600030101010101" pitchFamily="2" charset="-122"/>
                        </a:rPr>
                        <a:t>onfiguration</a:t>
                      </a:r>
                    </a:p>
                  </a:txBody>
                  <a:tcPr marL="7308" marR="7308" marT="7308" marB="0" anchor="ctr">
                    <a:solidFill>
                      <a:schemeClr val="tx2"/>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800" b="1" i="0" u="none" kern="1200" dirty="0">
                          <a:solidFill>
                            <a:schemeClr val="bg1"/>
                          </a:solidFill>
                          <a:effectLst/>
                          <a:latin typeface="+mn-lt"/>
                          <a:ea typeface="宋体" panose="02010600030101010101" pitchFamily="2" charset="-122"/>
                        </a:rPr>
                        <a:t>Optional Configuration</a:t>
                      </a:r>
                    </a:p>
                  </a:txBody>
                  <a:tcPr marL="7308" marR="7308" marT="7308" marB="0" anchor="ctr">
                    <a:solidFill>
                      <a:schemeClr val="tx2"/>
                    </a:solidFill>
                  </a:tcPr>
                </a:tc>
                <a:extLst>
                  <a:ext uri="{0D108BD9-81ED-4DB2-BD59-A6C34878D82A}">
                    <a16:rowId xmlns:a16="http://schemas.microsoft.com/office/drawing/2014/main" val="10000"/>
                  </a:ext>
                </a:extLst>
              </a:tr>
              <a:tr h="169545">
                <a:tc rowSpan="13">
                  <a:txBody>
                    <a:bodyPr/>
                    <a:lstStyle/>
                    <a:p>
                      <a:pPr algn="ctr" rtl="0" fontAlgn="ctr"/>
                      <a:r>
                        <a:rPr lang="en-US" altLang="zh-CN" sz="1200" b="0" i="0" u="none" dirty="0">
                          <a:solidFill>
                            <a:srgbClr val="000000"/>
                          </a:solidFill>
                          <a:effectLst/>
                          <a:latin typeface="+mj-lt"/>
                          <a:ea typeface="宋体" panose="02010600030101010101" pitchFamily="2" charset="-122"/>
                        </a:rPr>
                        <a:t>C</a:t>
                      </a:r>
                      <a:r>
                        <a:rPr lang="zh-CN" altLang="de-DE" sz="1200" b="0" i="0" u="none" dirty="0">
                          <a:solidFill>
                            <a:srgbClr val="000000"/>
                          </a:solidFill>
                          <a:effectLst/>
                          <a:latin typeface="+mj-lt"/>
                          <a:ea typeface="宋体" panose="02010600030101010101" pitchFamily="2" charset="-122"/>
                        </a:rPr>
                        <a:t>onfigurations</a:t>
                      </a:r>
                    </a:p>
                  </a:txBody>
                  <a:tcPr marL="9525" marR="9525" marT="952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altLang="zh-CN" sz="1000" b="0" i="0" u="none" dirty="0">
                          <a:solidFill>
                            <a:srgbClr val="000000"/>
                          </a:solidFill>
                          <a:effectLst/>
                          <a:latin typeface="+mj-lt"/>
                          <a:ea typeface="宋体" panose="02010600030101010101" pitchFamily="2" charset="-122"/>
                        </a:rPr>
                        <a:t>Fork positioner</a:t>
                      </a:r>
                      <a:r>
                        <a:rPr lang="zh-CN" altLang="en-US" sz="1000" b="0" i="0" u="none" dirty="0">
                          <a:solidFill>
                            <a:srgbClr val="000000"/>
                          </a:solidFill>
                          <a:effectLst/>
                          <a:latin typeface="+mj-lt"/>
                          <a:ea typeface="宋体" panose="02010600030101010101" pitchFamily="2" charset="-122"/>
                        </a:rPr>
                        <a:t> + </a:t>
                      </a:r>
                      <a:r>
                        <a:rPr lang="en-US" altLang="zh-CN" sz="1000" b="0" i="0" u="none" dirty="0">
                          <a:solidFill>
                            <a:srgbClr val="000000"/>
                          </a:solidFill>
                          <a:effectLst/>
                          <a:latin typeface="+mj-lt"/>
                          <a:ea typeface="宋体" panose="02010600030101010101" pitchFamily="2" charset="-122"/>
                        </a:rPr>
                        <a:t>S</a:t>
                      </a:r>
                      <a:r>
                        <a:rPr lang="zh-CN" altLang="en-US" sz="1000" b="0" i="0" u="none" dirty="0">
                          <a:solidFill>
                            <a:srgbClr val="000000"/>
                          </a:solidFill>
                          <a:effectLst/>
                          <a:latin typeface="+mj-lt"/>
                          <a:ea typeface="宋体" panose="02010600030101010101" pitchFamily="2" charset="-122"/>
                        </a:rPr>
                        <a:t>ide </a:t>
                      </a:r>
                      <a:r>
                        <a:rPr lang="en-US" altLang="zh-CN" sz="1000" b="0" i="0" u="none" dirty="0">
                          <a:solidFill>
                            <a:srgbClr val="000000"/>
                          </a:solidFill>
                          <a:effectLst/>
                          <a:latin typeface="+mj-lt"/>
                          <a:ea typeface="宋体" panose="02010600030101010101" pitchFamily="2" charset="-122"/>
                        </a:rPr>
                        <a:t>S</a:t>
                      </a:r>
                      <a:r>
                        <a:rPr lang="zh-CN" altLang="en-US" sz="1000" b="0" i="0" u="none" dirty="0">
                          <a:solidFill>
                            <a:srgbClr val="000000"/>
                          </a:solidFill>
                          <a:effectLst/>
                          <a:latin typeface="+mj-lt"/>
                          <a:ea typeface="宋体" panose="02010600030101010101" pitchFamily="2" charset="-122"/>
                        </a:rPr>
                        <a:t>hift</a:t>
                      </a:r>
                      <a:r>
                        <a:rPr lang="en-US" sz="1000" b="0" i="0" u="none" dirty="0">
                          <a:solidFill>
                            <a:srgbClr val="000000"/>
                          </a:solidFill>
                          <a:effectLst/>
                          <a:latin typeface="+mj-lt"/>
                          <a:ea typeface="宋体" panose="02010600030101010101" pitchFamily="2" charset="-122"/>
                        </a:rPr>
                        <a:t>er</a:t>
                      </a:r>
                    </a:p>
                  </a:txBody>
                  <a:tcPr marL="9525" marR="9525" marT="9525" marB="0" anchor="b">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rtl="0" fontAlgn="b"/>
                      <a:r>
                        <a:rPr lang="de-DE" sz="800" b="1" i="0" u="none" dirty="0">
                          <a:solidFill>
                            <a:srgbClr val="000000"/>
                          </a:solidFill>
                          <a:effectLst/>
                          <a:latin typeface="+mj-lt"/>
                        </a:rPr>
                        <a:t>●</a:t>
                      </a:r>
                    </a:p>
                  </a:txBody>
                  <a:tcPr marL="9525" marR="9525" marT="9525" marB="0" anchor="b">
                    <a:solidFill>
                      <a:schemeClr val="bg1">
                        <a:lumMod val="85000"/>
                      </a:schemeClr>
                    </a:solidFill>
                  </a:tcPr>
                </a:tc>
                <a:tc>
                  <a:txBody>
                    <a:bodyPr/>
                    <a:lstStyle/>
                    <a:p>
                      <a:pPr algn="ctr" rtl="0" fontAlgn="ctr"/>
                      <a:r>
                        <a:rPr lang="de-DE" sz="800">
                          <a:solidFill>
                            <a:srgbClr val="000000"/>
                          </a:solidFill>
                          <a:effectLst/>
                          <a:latin typeface="+mj-lt"/>
                          <a:sym typeface="+mn-ea"/>
                        </a:rPr>
                        <a:t>○</a:t>
                      </a:r>
                      <a:endParaRPr lang="de-DE" sz="800" b="1" i="0" u="none" dirty="0">
                        <a:solidFill>
                          <a:srgbClr val="000000"/>
                        </a:solidFill>
                        <a:effectLst/>
                        <a:latin typeface="+mj-lt"/>
                      </a:endParaRPr>
                    </a:p>
                  </a:txBody>
                  <a:tcPr marL="9525" marR="9525" marT="9525" marB="0" anchor="ctr">
                    <a:solidFill>
                      <a:schemeClr val="bg1">
                        <a:lumMod val="85000"/>
                      </a:schemeClr>
                    </a:solidFill>
                  </a:tcPr>
                </a:tc>
                <a:extLst>
                  <a:ext uri="{0D108BD9-81ED-4DB2-BD59-A6C34878D82A}">
                    <a16:rowId xmlns:a16="http://schemas.microsoft.com/office/drawing/2014/main" val="10001"/>
                  </a:ext>
                </a:extLst>
              </a:tr>
              <a:tr h="169545">
                <a:tc vMerge="1">
                  <a:txBody>
                    <a:bodyPr/>
                    <a:lstStyle/>
                    <a:p>
                      <a:endParaRPr lang="es-ES"/>
                    </a:p>
                  </a:txBody>
                  <a:tcPr>
                    <a:solidFill>
                      <a:schemeClr val="bg1"/>
                    </a:solidFill>
                  </a:tcPr>
                </a:tc>
                <a:tc>
                  <a:txBody>
                    <a:bodyPr/>
                    <a:lstStyle/>
                    <a:p>
                      <a:pPr algn="l" rtl="0" fontAlgn="b"/>
                      <a:r>
                        <a:rPr lang="en-US" altLang="zh-CN" sz="1000" b="0" i="0" u="none" dirty="0">
                          <a:solidFill>
                            <a:srgbClr val="000000"/>
                          </a:solidFill>
                          <a:effectLst/>
                          <a:latin typeface="+mj-lt"/>
                          <a:ea typeface="宋体" panose="02010600030101010101" pitchFamily="2" charset="-122"/>
                        </a:rPr>
                        <a:t>Integrated joystick</a:t>
                      </a:r>
                    </a:p>
                  </a:txBody>
                  <a:tcPr marL="9525" marR="9525" marT="9525" marB="0" anchor="b">
                    <a:lnL w="12700" cap="flat" cmpd="sng" algn="ctr">
                      <a:solidFill>
                        <a:schemeClr val="tx1"/>
                      </a:solidFill>
                      <a:prstDash val="solid"/>
                      <a:round/>
                      <a:headEnd type="none" w="med" len="med"/>
                      <a:tailEnd type="none" w="med" len="med"/>
                    </a:lnL>
                    <a:solidFill>
                      <a:schemeClr val="bg1"/>
                    </a:solidFill>
                  </a:tcPr>
                </a:tc>
                <a:tc>
                  <a:txBody>
                    <a:bodyPr/>
                    <a:lstStyle/>
                    <a:p>
                      <a:pPr algn="ctr" rtl="0" fontAlgn="ctr"/>
                      <a:r>
                        <a:rPr lang="de-DE" sz="800" b="1" dirty="0">
                          <a:solidFill>
                            <a:srgbClr val="000000"/>
                          </a:solidFill>
                          <a:effectLst/>
                          <a:latin typeface="+mj-lt"/>
                          <a:sym typeface="+mn-ea"/>
                        </a:rPr>
                        <a:t>●</a:t>
                      </a:r>
                      <a:endParaRPr lang="de-DE" sz="800" b="1" i="0" u="none" dirty="0">
                        <a:solidFill>
                          <a:srgbClr val="000000"/>
                        </a:solidFill>
                        <a:effectLst/>
                        <a:latin typeface="+mj-lt"/>
                      </a:endParaRPr>
                    </a:p>
                  </a:txBody>
                  <a:tcPr marL="9525" marR="9525" marT="9525" marB="0" anchor="ctr">
                    <a:solidFill>
                      <a:schemeClr val="bg1"/>
                    </a:solidFill>
                  </a:tcPr>
                </a:tc>
                <a:tc>
                  <a:txBody>
                    <a:bodyPr/>
                    <a:lstStyle/>
                    <a:p>
                      <a:pPr algn="ctr" rtl="0" fontAlgn="ctr"/>
                      <a:r>
                        <a:rPr lang="de-DE" sz="800" b="0" i="0" u="none">
                          <a:solidFill>
                            <a:srgbClr val="000000"/>
                          </a:solidFill>
                          <a:effectLst/>
                          <a:latin typeface="+mj-lt"/>
                        </a:rPr>
                        <a:t>○</a:t>
                      </a:r>
                    </a:p>
                  </a:txBody>
                  <a:tcPr marL="9525" marR="9525" marT="9525" marB="0" anchor="ctr">
                    <a:solidFill>
                      <a:schemeClr val="bg1"/>
                    </a:solidFill>
                  </a:tcPr>
                </a:tc>
                <a:extLst>
                  <a:ext uri="{0D108BD9-81ED-4DB2-BD59-A6C34878D82A}">
                    <a16:rowId xmlns:a16="http://schemas.microsoft.com/office/drawing/2014/main" val="10002"/>
                  </a:ext>
                </a:extLst>
              </a:tr>
              <a:tr h="169545">
                <a:tc vMerge="1">
                  <a:txBody>
                    <a:bodyPr/>
                    <a:lstStyle/>
                    <a:p>
                      <a:endParaRPr lang="es-ES"/>
                    </a:p>
                  </a:txBody>
                  <a:tcPr>
                    <a:solidFill>
                      <a:schemeClr val="bg1"/>
                    </a:solidFill>
                  </a:tcPr>
                </a:tc>
                <a:tc>
                  <a:txBody>
                    <a:bodyPr/>
                    <a:lstStyle/>
                    <a:p>
                      <a:pPr algn="l" rtl="0" fontAlgn="b"/>
                      <a:r>
                        <a:rPr lang="en-US" altLang="zh-CN" sz="1000" b="0" i="0" u="none" strike="noStrike" dirty="0">
                          <a:solidFill>
                            <a:srgbClr val="000000"/>
                          </a:solidFill>
                          <a:effectLst/>
                          <a:latin typeface="+mj-lt"/>
                          <a:ea typeface="宋体" panose="02010600030101010101" pitchFamily="2" charset="-122"/>
                        </a:rPr>
                        <a:t>Non-stop </a:t>
                      </a:r>
                      <a:r>
                        <a:rPr lang="zh-CN" altLang="de-DE" sz="1000" b="0" i="0" u="none" strike="noStrike" dirty="0">
                          <a:solidFill>
                            <a:srgbClr val="000000"/>
                          </a:solidFill>
                          <a:effectLst/>
                          <a:latin typeface="+mj-lt"/>
                          <a:ea typeface="宋体" panose="02010600030101010101" pitchFamily="2" charset="-122"/>
                        </a:rPr>
                        <a:t>Continuous </a:t>
                      </a:r>
                      <a:r>
                        <a:rPr lang="en-US" altLang="zh-CN" sz="1000" b="0" i="0" u="none" strike="noStrike" dirty="0">
                          <a:solidFill>
                            <a:srgbClr val="000000"/>
                          </a:solidFill>
                          <a:effectLst/>
                          <a:latin typeface="+mj-lt"/>
                          <a:ea typeface="宋体" panose="02010600030101010101" pitchFamily="2" charset="-122"/>
                        </a:rPr>
                        <a:t>D</a:t>
                      </a:r>
                      <a:r>
                        <a:rPr lang="zh-CN" altLang="de-DE" sz="1000" b="0" i="0" u="none" strike="noStrike" dirty="0">
                          <a:solidFill>
                            <a:srgbClr val="000000"/>
                          </a:solidFill>
                          <a:effectLst/>
                          <a:latin typeface="+mj-lt"/>
                          <a:ea typeface="宋体" panose="02010600030101010101" pitchFamily="2" charset="-122"/>
                        </a:rPr>
                        <a:t>irection </a:t>
                      </a:r>
                      <a:r>
                        <a:rPr lang="en-US" altLang="zh-CN" sz="1000" b="0" i="0" u="none" strike="noStrike" dirty="0">
                          <a:solidFill>
                            <a:srgbClr val="000000"/>
                          </a:solidFill>
                          <a:effectLst/>
                          <a:latin typeface="+mj-lt"/>
                          <a:ea typeface="宋体" panose="02010600030101010101" pitchFamily="2" charset="-122"/>
                        </a:rPr>
                        <a:t>S</a:t>
                      </a:r>
                      <a:r>
                        <a:rPr lang="zh-CN" altLang="de-DE" sz="1000" b="0" i="0" u="none" strike="noStrike" dirty="0">
                          <a:solidFill>
                            <a:srgbClr val="000000"/>
                          </a:solidFill>
                          <a:effectLst/>
                          <a:latin typeface="+mj-lt"/>
                          <a:ea typeface="宋体" panose="02010600030101010101" pitchFamily="2" charset="-122"/>
                        </a:rPr>
                        <a:t>witching</a:t>
                      </a:r>
                    </a:p>
                  </a:txBody>
                  <a:tcPr marL="9525" marR="9525" marT="9525" marB="0" anchor="b">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rtl="0" fontAlgn="ctr"/>
                      <a:r>
                        <a:rPr lang="de-DE" sz="800" b="1" dirty="0">
                          <a:solidFill>
                            <a:srgbClr val="000000"/>
                          </a:solidFill>
                          <a:effectLst/>
                          <a:latin typeface="+mj-lt"/>
                          <a:sym typeface="+mn-ea"/>
                        </a:rPr>
                        <a:t>●</a:t>
                      </a:r>
                      <a:endParaRPr lang="de-DE" sz="800" b="0" i="0" u="none" dirty="0">
                        <a:solidFill>
                          <a:srgbClr val="000000"/>
                        </a:solidFill>
                        <a:effectLst/>
                        <a:latin typeface="+mj-lt"/>
                      </a:endParaRPr>
                    </a:p>
                  </a:txBody>
                  <a:tcPr marL="9525" marR="9525" marT="9525" marB="0" anchor="ctr">
                    <a:solidFill>
                      <a:schemeClr val="bg1">
                        <a:lumMod val="85000"/>
                      </a:schemeClr>
                    </a:solidFill>
                  </a:tcPr>
                </a:tc>
                <a:tc>
                  <a:txBody>
                    <a:bodyPr/>
                    <a:lstStyle/>
                    <a:p>
                      <a:pPr algn="ctr" rtl="0" fontAlgn="ctr"/>
                      <a:r>
                        <a:rPr lang="de-DE" sz="800">
                          <a:solidFill>
                            <a:srgbClr val="000000"/>
                          </a:solidFill>
                          <a:effectLst/>
                          <a:latin typeface="+mj-lt"/>
                          <a:sym typeface="+mn-ea"/>
                        </a:rPr>
                        <a:t>○</a:t>
                      </a:r>
                      <a:endParaRPr lang="de-DE" sz="800" b="0" i="0" u="none" dirty="0">
                        <a:solidFill>
                          <a:srgbClr val="000000"/>
                        </a:solidFill>
                        <a:effectLst/>
                        <a:latin typeface="+mj-lt"/>
                      </a:endParaRPr>
                    </a:p>
                  </a:txBody>
                  <a:tcPr marL="9525" marR="9525" marT="9525" marB="0" anchor="ctr">
                    <a:solidFill>
                      <a:schemeClr val="bg1">
                        <a:lumMod val="85000"/>
                      </a:schemeClr>
                    </a:solidFill>
                  </a:tcPr>
                </a:tc>
                <a:extLst>
                  <a:ext uri="{0D108BD9-81ED-4DB2-BD59-A6C34878D82A}">
                    <a16:rowId xmlns:a16="http://schemas.microsoft.com/office/drawing/2014/main" val="10003"/>
                  </a:ext>
                </a:extLst>
              </a:tr>
              <a:tr h="169545">
                <a:tc vMerge="1">
                  <a:txBody>
                    <a:bodyPr/>
                    <a:lstStyle/>
                    <a:p>
                      <a:endParaRPr lang="es-ES"/>
                    </a:p>
                  </a:txBody>
                  <a:tcPr>
                    <a:solidFill>
                      <a:schemeClr val="bg1"/>
                    </a:solidFill>
                  </a:tcPr>
                </a:tc>
                <a:tc>
                  <a:txBody>
                    <a:bodyPr/>
                    <a:lstStyle/>
                    <a:p>
                      <a:pPr algn="l" rtl="0" fontAlgn="b"/>
                      <a:r>
                        <a:rPr lang="zh-CN" altLang="de-DE" sz="1000" b="0" i="0" u="none" dirty="0">
                          <a:solidFill>
                            <a:srgbClr val="000000"/>
                          </a:solidFill>
                          <a:effectLst/>
                          <a:latin typeface="+mj-lt"/>
                          <a:ea typeface="宋体" panose="02010600030101010101" pitchFamily="2" charset="-122"/>
                        </a:rPr>
                        <a:t>Enclosed </a:t>
                      </a:r>
                      <a:r>
                        <a:rPr lang="en-US" altLang="zh-CN" sz="1000" b="0" i="0" u="none" dirty="0">
                          <a:solidFill>
                            <a:srgbClr val="000000"/>
                          </a:solidFill>
                          <a:effectLst/>
                          <a:latin typeface="+mj-lt"/>
                          <a:ea typeface="宋体" panose="02010600030101010101" pitchFamily="2" charset="-122"/>
                        </a:rPr>
                        <a:t>C</a:t>
                      </a:r>
                      <a:r>
                        <a:rPr lang="zh-CN" altLang="de-DE" sz="1000" b="0" i="0" u="none" dirty="0">
                          <a:solidFill>
                            <a:srgbClr val="000000"/>
                          </a:solidFill>
                          <a:effectLst/>
                          <a:latin typeface="+mj-lt"/>
                          <a:ea typeface="宋体" panose="02010600030101010101" pitchFamily="2" charset="-122"/>
                        </a:rPr>
                        <a:t>ab</a:t>
                      </a:r>
                      <a:r>
                        <a:rPr lang="en-US" altLang="zh-CN" sz="1000" b="0" i="0" u="none" dirty="0">
                          <a:solidFill>
                            <a:srgbClr val="000000"/>
                          </a:solidFill>
                          <a:effectLst/>
                          <a:latin typeface="+mj-lt"/>
                          <a:ea typeface="宋体" panose="02010600030101010101" pitchFamily="2" charset="-122"/>
                        </a:rPr>
                        <a:t>in</a:t>
                      </a:r>
                    </a:p>
                  </a:txBody>
                  <a:tcPr marL="9525" marR="9525" marT="9525" marB="0" anchor="b">
                    <a:lnL w="12700" cap="flat" cmpd="sng" algn="ctr">
                      <a:solidFill>
                        <a:schemeClr val="tx1"/>
                      </a:solidFill>
                      <a:prstDash val="solid"/>
                      <a:round/>
                      <a:headEnd type="none" w="med" len="med"/>
                      <a:tailEnd type="none" w="med" len="med"/>
                    </a:lnL>
                    <a:solidFill>
                      <a:schemeClr val="bg1"/>
                    </a:solidFill>
                  </a:tcPr>
                </a:tc>
                <a:tc>
                  <a:txBody>
                    <a:bodyPr/>
                    <a:lstStyle/>
                    <a:p>
                      <a:pPr algn="ctr" rtl="0" fontAlgn="ctr"/>
                      <a:r>
                        <a:rPr lang="de-DE" sz="800" dirty="0">
                          <a:solidFill>
                            <a:srgbClr val="000000"/>
                          </a:solidFill>
                          <a:effectLst/>
                          <a:latin typeface="+mj-lt"/>
                          <a:sym typeface="+mn-ea"/>
                        </a:rPr>
                        <a:t>○</a:t>
                      </a:r>
                      <a:endParaRPr lang="de-DE" sz="800" b="1" i="0" u="none" dirty="0">
                        <a:solidFill>
                          <a:srgbClr val="000000"/>
                        </a:solidFill>
                        <a:effectLst/>
                        <a:latin typeface="+mj-lt"/>
                      </a:endParaRPr>
                    </a:p>
                  </a:txBody>
                  <a:tcPr marL="9525" marR="9525" marT="9525" marB="0" anchor="ctr">
                    <a:solidFill>
                      <a:schemeClr val="bg1"/>
                    </a:solidFill>
                  </a:tcPr>
                </a:tc>
                <a:tc>
                  <a:txBody>
                    <a:bodyPr/>
                    <a:lstStyle/>
                    <a:p>
                      <a:pPr algn="ctr" rtl="0" fontAlgn="ctr"/>
                      <a:r>
                        <a:rPr lang="de-DE" sz="800" b="1" i="0" u="none">
                          <a:solidFill>
                            <a:srgbClr val="000000"/>
                          </a:solidFill>
                          <a:effectLst/>
                          <a:latin typeface="+mj-lt"/>
                        </a:rPr>
                        <a:t>●</a:t>
                      </a:r>
                    </a:p>
                  </a:txBody>
                  <a:tcPr marL="9525" marR="9525" marT="9525" marB="0" anchor="ctr">
                    <a:solidFill>
                      <a:schemeClr val="bg1"/>
                    </a:solidFill>
                  </a:tcPr>
                </a:tc>
                <a:extLst>
                  <a:ext uri="{0D108BD9-81ED-4DB2-BD59-A6C34878D82A}">
                    <a16:rowId xmlns:a16="http://schemas.microsoft.com/office/drawing/2014/main" val="10004"/>
                  </a:ext>
                </a:extLst>
              </a:tr>
              <a:tr h="169545">
                <a:tc vMerge="1">
                  <a:txBody>
                    <a:bodyPr/>
                    <a:lstStyle/>
                    <a:p>
                      <a:endParaRPr lang="es-ES"/>
                    </a:p>
                  </a:txBody>
                  <a:tcPr>
                    <a:solidFill>
                      <a:schemeClr val="bg1"/>
                    </a:solidFill>
                  </a:tcPr>
                </a:tc>
                <a:tc>
                  <a:txBody>
                    <a:bodyPr/>
                    <a:lstStyle/>
                    <a:p>
                      <a:pPr algn="l" rtl="0" fontAlgn="b"/>
                      <a:r>
                        <a:rPr lang="en-US" altLang="zh-CN" sz="1000" b="0" i="0" u="none" dirty="0">
                          <a:solidFill>
                            <a:srgbClr val="000000"/>
                          </a:solidFill>
                          <a:effectLst/>
                          <a:latin typeface="+mj-lt"/>
                          <a:ea typeface="宋体" panose="02010600030101010101" pitchFamily="2" charset="-122"/>
                        </a:rPr>
                        <a:t>Lithium Battery</a:t>
                      </a:r>
                    </a:p>
                  </a:txBody>
                  <a:tcPr marL="9525" marR="9525" marT="9525" marB="0" anchor="b">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rtl="0" fontAlgn="ctr"/>
                      <a:r>
                        <a:rPr lang="de-DE" sz="800" b="1" dirty="0">
                          <a:solidFill>
                            <a:srgbClr val="000000"/>
                          </a:solidFill>
                          <a:effectLst/>
                          <a:latin typeface="+mj-lt"/>
                          <a:sym typeface="+mn-ea"/>
                        </a:rPr>
                        <a:t>●</a:t>
                      </a:r>
                      <a:endParaRPr lang="de-DE" sz="800" b="0" i="0" u="none" dirty="0">
                        <a:solidFill>
                          <a:srgbClr val="000000"/>
                        </a:solidFill>
                        <a:effectLst/>
                        <a:latin typeface="+mj-lt"/>
                      </a:endParaRPr>
                    </a:p>
                  </a:txBody>
                  <a:tcPr marL="9525" marR="9525" marT="9525" marB="0" anchor="ctr">
                    <a:solidFill>
                      <a:schemeClr val="bg1">
                        <a:lumMod val="85000"/>
                      </a:schemeClr>
                    </a:solidFill>
                  </a:tcPr>
                </a:tc>
                <a:tc>
                  <a:txBody>
                    <a:bodyPr/>
                    <a:lstStyle/>
                    <a:p>
                      <a:pPr algn="ctr" rtl="0" fontAlgn="ctr"/>
                      <a:r>
                        <a:rPr lang="de-DE" sz="800" dirty="0">
                          <a:solidFill>
                            <a:srgbClr val="000000"/>
                          </a:solidFill>
                          <a:effectLst/>
                          <a:latin typeface="+mj-lt"/>
                          <a:sym typeface="+mn-ea"/>
                        </a:rPr>
                        <a:t>○</a:t>
                      </a:r>
                      <a:endParaRPr lang="de-DE" sz="800" b="0" i="0" u="none" dirty="0">
                        <a:solidFill>
                          <a:srgbClr val="000000"/>
                        </a:solidFill>
                        <a:effectLst/>
                        <a:latin typeface="+mj-lt"/>
                      </a:endParaRPr>
                    </a:p>
                  </a:txBody>
                  <a:tcPr marL="9525" marR="9525" marT="9525" marB="0" anchor="ctr">
                    <a:solidFill>
                      <a:schemeClr val="bg1">
                        <a:lumMod val="85000"/>
                      </a:schemeClr>
                    </a:solidFill>
                  </a:tcPr>
                </a:tc>
                <a:extLst>
                  <a:ext uri="{0D108BD9-81ED-4DB2-BD59-A6C34878D82A}">
                    <a16:rowId xmlns:a16="http://schemas.microsoft.com/office/drawing/2014/main" val="10005"/>
                  </a:ext>
                </a:extLst>
              </a:tr>
              <a:tr h="170005">
                <a:tc vMerge="1">
                  <a:txBody>
                    <a:bodyPr/>
                    <a:lstStyle/>
                    <a:p>
                      <a:endParaRPr lang="es-ES"/>
                    </a:p>
                  </a:txBody>
                  <a:tcPr>
                    <a:solidFill>
                      <a:schemeClr val="bg1"/>
                    </a:solidFill>
                  </a:tcPr>
                </a:tc>
                <a:tc>
                  <a:txBody>
                    <a:bodyPr/>
                    <a:lstStyle/>
                    <a:p>
                      <a:pPr algn="l" rtl="0" fontAlgn="b"/>
                      <a:r>
                        <a:rPr lang="en-US" altLang="zh-CN" sz="1000" b="0" i="0" u="none" dirty="0">
                          <a:solidFill>
                            <a:srgbClr val="000000"/>
                          </a:solidFill>
                          <a:effectLst/>
                          <a:latin typeface="+mj-lt"/>
                          <a:ea typeface="宋体" panose="02010600030101010101" pitchFamily="2" charset="-122"/>
                        </a:rPr>
                        <a:t>Suspension seat</a:t>
                      </a:r>
                    </a:p>
                  </a:txBody>
                  <a:tcPr marL="9525" marR="9525" marT="9525" marB="0" anchor="b">
                    <a:lnL w="12700" cap="flat" cmpd="sng" algn="ctr">
                      <a:solidFill>
                        <a:schemeClr val="tx1"/>
                      </a:solidFill>
                      <a:prstDash val="solid"/>
                      <a:round/>
                      <a:headEnd type="none" w="med" len="med"/>
                      <a:tailEnd type="none" w="med" len="med"/>
                    </a:lnL>
                    <a:solidFill>
                      <a:schemeClr val="bg1"/>
                    </a:solidFill>
                  </a:tcPr>
                </a:tc>
                <a:tc>
                  <a:txBody>
                    <a:bodyPr/>
                    <a:lstStyle/>
                    <a:p>
                      <a:pPr algn="ctr" rtl="0" fontAlgn="ctr"/>
                      <a:r>
                        <a:rPr lang="de-DE" sz="800" b="1" dirty="0">
                          <a:solidFill>
                            <a:srgbClr val="000000"/>
                          </a:solidFill>
                          <a:effectLst/>
                          <a:latin typeface="+mj-lt"/>
                          <a:sym typeface="+mn-ea"/>
                        </a:rPr>
                        <a:t>●</a:t>
                      </a:r>
                      <a:endParaRPr lang="de-DE" sz="800" b="0" i="0" u="none">
                        <a:solidFill>
                          <a:srgbClr val="000000"/>
                        </a:solidFill>
                        <a:effectLst/>
                        <a:latin typeface="+mj-lt"/>
                      </a:endParaRPr>
                    </a:p>
                  </a:txBody>
                  <a:tcPr marL="9525" marR="9525" marT="9525" marB="0" anchor="ctr">
                    <a:solidFill>
                      <a:schemeClr val="bg1"/>
                    </a:solidFill>
                  </a:tcPr>
                </a:tc>
                <a:tc>
                  <a:txBody>
                    <a:bodyPr/>
                    <a:lstStyle/>
                    <a:p>
                      <a:pPr algn="ctr" rtl="0" fontAlgn="ctr"/>
                      <a:r>
                        <a:rPr lang="de-DE" sz="800" b="0" i="0" u="none">
                          <a:solidFill>
                            <a:srgbClr val="000000"/>
                          </a:solidFill>
                          <a:effectLst/>
                          <a:latin typeface="+mj-lt"/>
                        </a:rPr>
                        <a:t>○</a:t>
                      </a:r>
                    </a:p>
                  </a:txBody>
                  <a:tcPr marL="9525" marR="9525" marT="9525" marB="0" anchor="ctr">
                    <a:solidFill>
                      <a:schemeClr val="bg1"/>
                    </a:solidFill>
                  </a:tcPr>
                </a:tc>
                <a:extLst>
                  <a:ext uri="{0D108BD9-81ED-4DB2-BD59-A6C34878D82A}">
                    <a16:rowId xmlns:a16="http://schemas.microsoft.com/office/drawing/2014/main" val="10006"/>
                  </a:ext>
                </a:extLst>
              </a:tr>
              <a:tr h="170180">
                <a:tc vMerge="1">
                  <a:txBody>
                    <a:bodyPr/>
                    <a:lstStyle/>
                    <a:p>
                      <a:endParaRPr lang="es-ES"/>
                    </a:p>
                  </a:txBody>
                  <a:tcPr>
                    <a:solidFill>
                      <a:schemeClr val="bg1"/>
                    </a:solidFill>
                  </a:tcPr>
                </a:tc>
                <a:tc>
                  <a:txBody>
                    <a:bodyPr/>
                    <a:lstStyle/>
                    <a:p>
                      <a:pPr algn="l" rtl="0" fontAlgn="b"/>
                      <a:r>
                        <a:rPr lang="en-US" altLang="zh-CN" sz="1000" b="0" i="0" u="none" dirty="0">
                          <a:solidFill>
                            <a:srgbClr val="000000"/>
                          </a:solidFill>
                          <a:effectLst/>
                          <a:latin typeface="+mj-lt"/>
                          <a:ea typeface="宋体" panose="02010600030101010101" pitchFamily="2" charset="-122"/>
                        </a:rPr>
                        <a:t>OPS </a:t>
                      </a:r>
                      <a:endParaRPr lang="zh-CN" altLang="en-US" sz="1000" b="0" i="0" u="none" dirty="0">
                        <a:solidFill>
                          <a:srgbClr val="000000"/>
                        </a:solidFill>
                        <a:effectLst/>
                        <a:latin typeface="+mj-lt"/>
                        <a:ea typeface="宋体" panose="02010600030101010101" pitchFamily="2" charset="-122"/>
                      </a:endParaRPr>
                    </a:p>
                  </a:txBody>
                  <a:tcPr marL="9525" marR="9525" marT="9525" marB="0" anchor="b">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rtl="0" fontAlgn="ctr"/>
                      <a:r>
                        <a:rPr lang="de-DE" sz="800" b="1" i="0" u="none" dirty="0">
                          <a:solidFill>
                            <a:srgbClr val="000000"/>
                          </a:solidFill>
                          <a:effectLst/>
                          <a:latin typeface="+mj-lt"/>
                        </a:rPr>
                        <a:t>●</a:t>
                      </a:r>
                    </a:p>
                  </a:txBody>
                  <a:tcPr marL="9525" marR="9525" marT="9525" marB="0" anchor="ctr">
                    <a:solidFill>
                      <a:schemeClr val="bg1">
                        <a:lumMod val="85000"/>
                      </a:schemeClr>
                    </a:solidFill>
                  </a:tcPr>
                </a:tc>
                <a:tc>
                  <a:txBody>
                    <a:bodyPr/>
                    <a:lstStyle/>
                    <a:p>
                      <a:pPr algn="ctr" rtl="0" fontAlgn="ctr"/>
                      <a:r>
                        <a:rPr lang="de-DE" sz="800" dirty="0">
                          <a:solidFill>
                            <a:srgbClr val="000000"/>
                          </a:solidFill>
                          <a:effectLst/>
                          <a:latin typeface="+mj-lt"/>
                          <a:sym typeface="+mn-ea"/>
                        </a:rPr>
                        <a:t>○</a:t>
                      </a:r>
                      <a:endParaRPr lang="de-DE" sz="800" b="1" i="0" u="none" dirty="0">
                        <a:solidFill>
                          <a:srgbClr val="000000"/>
                        </a:solidFill>
                        <a:effectLst/>
                        <a:latin typeface="+mj-lt"/>
                      </a:endParaRPr>
                    </a:p>
                  </a:txBody>
                  <a:tcPr marL="9525" marR="9525" marT="9525" marB="0" anchor="ctr">
                    <a:solidFill>
                      <a:schemeClr val="bg1">
                        <a:lumMod val="85000"/>
                      </a:schemeClr>
                    </a:solidFill>
                  </a:tcPr>
                </a:tc>
                <a:extLst>
                  <a:ext uri="{0D108BD9-81ED-4DB2-BD59-A6C34878D82A}">
                    <a16:rowId xmlns:a16="http://schemas.microsoft.com/office/drawing/2014/main" val="10007"/>
                  </a:ext>
                </a:extLst>
              </a:tr>
              <a:tr h="169545">
                <a:tc vMerge="1">
                  <a:txBody>
                    <a:bodyPr/>
                    <a:lstStyle/>
                    <a:p>
                      <a:endParaRPr lang="es-ES"/>
                    </a:p>
                  </a:txBody>
                  <a:tcPr>
                    <a:solidFill>
                      <a:schemeClr val="bg1"/>
                    </a:solidFill>
                  </a:tcPr>
                </a:tc>
                <a:tc>
                  <a:txBody>
                    <a:bodyPr/>
                    <a:lstStyle/>
                    <a:p>
                      <a:pPr algn="l" rtl="0" fontAlgn="b"/>
                      <a:r>
                        <a:rPr lang="en-US" altLang="zh-CN" sz="1000" b="0" i="0" u="none" dirty="0">
                          <a:solidFill>
                            <a:srgbClr val="000000"/>
                          </a:solidFill>
                          <a:effectLst/>
                          <a:latin typeface="+mj-lt"/>
                          <a:ea typeface="宋体" panose="02010600030101010101" pitchFamily="2" charset="-122"/>
                        </a:rPr>
                        <a:t>B</a:t>
                      </a:r>
                      <a:r>
                        <a:rPr lang="zh-CN" altLang="de-DE" sz="1000" b="0" i="0" u="none" dirty="0">
                          <a:solidFill>
                            <a:srgbClr val="000000"/>
                          </a:solidFill>
                          <a:effectLst/>
                          <a:latin typeface="+mj-lt"/>
                          <a:ea typeface="宋体" panose="02010600030101010101" pitchFamily="2" charset="-122"/>
                        </a:rPr>
                        <a:t>lue </a:t>
                      </a:r>
                      <a:r>
                        <a:rPr lang="en-US" altLang="zh-CN" sz="1000" b="0" i="0" u="none" dirty="0">
                          <a:solidFill>
                            <a:srgbClr val="000000"/>
                          </a:solidFill>
                          <a:effectLst/>
                          <a:latin typeface="+mj-lt"/>
                          <a:ea typeface="宋体" panose="02010600030101010101" pitchFamily="2" charset="-122"/>
                        </a:rPr>
                        <a:t>L</a:t>
                      </a:r>
                      <a:r>
                        <a:rPr lang="zh-CN" altLang="de-DE" sz="1000" b="0" i="0" u="none" dirty="0">
                          <a:solidFill>
                            <a:srgbClr val="000000"/>
                          </a:solidFill>
                          <a:effectLst/>
                          <a:latin typeface="+mj-lt"/>
                          <a:ea typeface="宋体" panose="02010600030101010101" pitchFamily="2" charset="-122"/>
                        </a:rPr>
                        <a:t>ight</a:t>
                      </a:r>
                    </a:p>
                  </a:txBody>
                  <a:tcPr marL="9525" marR="9525" marT="9525" marB="0" anchor="b">
                    <a:lnL w="12700" cap="flat" cmpd="sng" algn="ctr">
                      <a:solidFill>
                        <a:schemeClr val="tx1"/>
                      </a:solidFill>
                      <a:prstDash val="solid"/>
                      <a:round/>
                      <a:headEnd type="none" w="med" len="med"/>
                      <a:tailEnd type="none" w="med" len="med"/>
                    </a:lnL>
                    <a:solidFill>
                      <a:schemeClr val="bg1"/>
                    </a:solidFill>
                  </a:tcPr>
                </a:tc>
                <a:tc>
                  <a:txBody>
                    <a:bodyPr/>
                    <a:lstStyle/>
                    <a:p>
                      <a:pPr algn="ctr" rtl="0" fontAlgn="ctr"/>
                      <a:r>
                        <a:rPr lang="de-DE" sz="800" b="1" i="0" u="none" dirty="0">
                          <a:solidFill>
                            <a:srgbClr val="000000"/>
                          </a:solidFill>
                          <a:effectLst/>
                          <a:latin typeface="+mj-lt"/>
                        </a:rPr>
                        <a:t>●</a:t>
                      </a:r>
                    </a:p>
                  </a:txBody>
                  <a:tcPr marL="9525" marR="9525" marT="9525" marB="0" anchor="ctr">
                    <a:solidFill>
                      <a:schemeClr val="bg1"/>
                    </a:solidFill>
                  </a:tcPr>
                </a:tc>
                <a:tc>
                  <a:txBody>
                    <a:bodyPr/>
                    <a:lstStyle/>
                    <a:p>
                      <a:pPr algn="ctr" rtl="0" fontAlgn="ctr"/>
                      <a:r>
                        <a:rPr lang="de-DE" sz="800" dirty="0">
                          <a:solidFill>
                            <a:srgbClr val="000000"/>
                          </a:solidFill>
                          <a:effectLst/>
                          <a:latin typeface="+mj-lt"/>
                          <a:sym typeface="+mn-ea"/>
                        </a:rPr>
                        <a:t>○</a:t>
                      </a:r>
                      <a:endParaRPr lang="de-DE" sz="800" b="1" i="0" u="none" dirty="0">
                        <a:solidFill>
                          <a:srgbClr val="000000"/>
                        </a:solidFill>
                        <a:effectLst/>
                        <a:latin typeface="+mj-lt"/>
                      </a:endParaRPr>
                    </a:p>
                  </a:txBody>
                  <a:tcPr marL="9525" marR="9525" marT="9525" marB="0" anchor="ctr">
                    <a:solidFill>
                      <a:schemeClr val="bg1"/>
                    </a:solidFill>
                  </a:tcPr>
                </a:tc>
                <a:extLst>
                  <a:ext uri="{0D108BD9-81ED-4DB2-BD59-A6C34878D82A}">
                    <a16:rowId xmlns:a16="http://schemas.microsoft.com/office/drawing/2014/main" val="10008"/>
                  </a:ext>
                </a:extLst>
              </a:tr>
              <a:tr h="170005">
                <a:tc vMerge="1">
                  <a:txBody>
                    <a:bodyPr/>
                    <a:lstStyle/>
                    <a:p>
                      <a:endParaRPr lang="es-ES"/>
                    </a:p>
                  </a:txBody>
                  <a:tcPr>
                    <a:solidFill>
                      <a:schemeClr val="bg1"/>
                    </a:solidFill>
                  </a:tcPr>
                </a:tc>
                <a:tc>
                  <a:txBody>
                    <a:bodyPr/>
                    <a:lstStyle/>
                    <a:p>
                      <a:pPr algn="l" rtl="0" fontAlgn="b"/>
                      <a:r>
                        <a:rPr lang="en-US" altLang="zh-CN" sz="1000" b="0" i="0" u="none" dirty="0">
                          <a:solidFill>
                            <a:srgbClr val="000000"/>
                          </a:solidFill>
                          <a:effectLst/>
                          <a:latin typeface="+mj-lt"/>
                          <a:ea typeface="宋体" panose="02010600030101010101" pitchFamily="2" charset="-122"/>
                        </a:rPr>
                        <a:t>C</a:t>
                      </a:r>
                      <a:r>
                        <a:rPr lang="zh-CN" altLang="de-DE" sz="1000" b="0" i="0" u="none" dirty="0">
                          <a:solidFill>
                            <a:srgbClr val="000000"/>
                          </a:solidFill>
                          <a:effectLst/>
                          <a:latin typeface="+mj-lt"/>
                          <a:ea typeface="宋体" panose="02010600030101010101" pitchFamily="2" charset="-122"/>
                        </a:rPr>
                        <a:t>olor </a:t>
                      </a:r>
                      <a:r>
                        <a:rPr lang="en-US" altLang="zh-CN" sz="1000" b="0" i="0" u="none" dirty="0">
                          <a:solidFill>
                            <a:srgbClr val="000000"/>
                          </a:solidFill>
                          <a:effectLst/>
                          <a:latin typeface="+mj-lt"/>
                          <a:ea typeface="宋体" panose="02010600030101010101" pitchFamily="2" charset="-122"/>
                        </a:rPr>
                        <a:t>Video D</a:t>
                      </a:r>
                      <a:r>
                        <a:rPr lang="zh-CN" altLang="de-DE" sz="1000" b="0" i="0" u="none" dirty="0">
                          <a:solidFill>
                            <a:srgbClr val="000000"/>
                          </a:solidFill>
                          <a:effectLst/>
                          <a:latin typeface="+mj-lt"/>
                          <a:ea typeface="宋体" panose="02010600030101010101" pitchFamily="2" charset="-122"/>
                        </a:rPr>
                        <a:t>isplay</a:t>
                      </a:r>
                    </a:p>
                  </a:txBody>
                  <a:tcPr marL="9525" marR="9525" marT="9525" marB="0" anchor="b">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rtl="0" fontAlgn="ctr"/>
                      <a:r>
                        <a:rPr lang="de-DE" sz="800" b="1" i="0" u="none">
                          <a:solidFill>
                            <a:srgbClr val="000000"/>
                          </a:solidFill>
                          <a:effectLst/>
                          <a:latin typeface="+mj-lt"/>
                        </a:rPr>
                        <a:t>●</a:t>
                      </a:r>
                    </a:p>
                  </a:txBody>
                  <a:tcPr marL="9525" marR="9525" marT="9525" marB="0" anchor="ctr">
                    <a:solidFill>
                      <a:schemeClr val="bg1">
                        <a:lumMod val="85000"/>
                      </a:schemeClr>
                    </a:solidFill>
                  </a:tcPr>
                </a:tc>
                <a:tc>
                  <a:txBody>
                    <a:bodyPr/>
                    <a:lstStyle/>
                    <a:p>
                      <a:pPr algn="ctr" rtl="0" fontAlgn="ctr"/>
                      <a:r>
                        <a:rPr lang="de-DE" sz="800" dirty="0">
                          <a:solidFill>
                            <a:srgbClr val="000000"/>
                          </a:solidFill>
                          <a:effectLst/>
                          <a:latin typeface="+mj-lt"/>
                          <a:sym typeface="+mn-ea"/>
                        </a:rPr>
                        <a:t>○</a:t>
                      </a:r>
                      <a:endParaRPr lang="de-DE" sz="800" b="1" i="0" u="none">
                        <a:solidFill>
                          <a:srgbClr val="000000"/>
                        </a:solidFill>
                        <a:effectLst/>
                        <a:latin typeface="+mj-lt"/>
                      </a:endParaRPr>
                    </a:p>
                  </a:txBody>
                  <a:tcPr marL="9525" marR="9525" marT="9525" marB="0" anchor="ctr">
                    <a:solidFill>
                      <a:schemeClr val="bg1">
                        <a:lumMod val="85000"/>
                      </a:schemeClr>
                    </a:solidFill>
                  </a:tcPr>
                </a:tc>
                <a:extLst>
                  <a:ext uri="{0D108BD9-81ED-4DB2-BD59-A6C34878D82A}">
                    <a16:rowId xmlns:a16="http://schemas.microsoft.com/office/drawing/2014/main" val="10009"/>
                  </a:ext>
                </a:extLst>
              </a:tr>
              <a:tr h="170180">
                <a:tc vMerge="1">
                  <a:txBody>
                    <a:bodyPr/>
                    <a:lstStyle/>
                    <a:p>
                      <a:endParaRPr lang="es-ES"/>
                    </a:p>
                  </a:txBody>
                  <a:tcPr>
                    <a:solidFill>
                      <a:schemeClr val="bg1"/>
                    </a:solidFill>
                  </a:tcPr>
                </a:tc>
                <a:tc>
                  <a:txBody>
                    <a:bodyPr/>
                    <a:lstStyle/>
                    <a:p>
                      <a:pPr algn="l" rtl="0" fontAlgn="b"/>
                      <a:r>
                        <a:rPr lang="en-US" altLang="zh-CN" sz="1000" b="0" i="0" u="none" dirty="0">
                          <a:solidFill>
                            <a:srgbClr val="000000"/>
                          </a:solidFill>
                          <a:effectLst/>
                          <a:latin typeface="+mj-lt"/>
                          <a:ea typeface="宋体" panose="02010600030101010101" pitchFamily="2" charset="-122"/>
                        </a:rPr>
                        <a:t>LED Light</a:t>
                      </a:r>
                      <a:endParaRPr lang="zh-CN" altLang="en-US" sz="1000" b="0" i="0" u="none" dirty="0">
                        <a:solidFill>
                          <a:srgbClr val="000000"/>
                        </a:solidFill>
                        <a:effectLst/>
                        <a:latin typeface="+mj-lt"/>
                        <a:ea typeface="宋体" panose="02010600030101010101" pitchFamily="2" charset="-122"/>
                      </a:endParaRPr>
                    </a:p>
                  </a:txBody>
                  <a:tcPr marL="9525" marR="9525" marT="9525" marB="0" anchor="b">
                    <a:lnL w="12700" cap="flat" cmpd="sng" algn="ctr">
                      <a:solidFill>
                        <a:schemeClr val="tx1"/>
                      </a:solidFill>
                      <a:prstDash val="solid"/>
                      <a:round/>
                      <a:headEnd type="none" w="med" len="med"/>
                      <a:tailEnd type="none" w="med" len="med"/>
                    </a:lnL>
                    <a:solidFill>
                      <a:schemeClr val="bg1"/>
                    </a:solidFill>
                  </a:tcPr>
                </a:tc>
                <a:tc>
                  <a:txBody>
                    <a:bodyPr/>
                    <a:lstStyle/>
                    <a:p>
                      <a:pPr algn="ctr" rtl="0" fontAlgn="ctr"/>
                      <a:r>
                        <a:rPr lang="de-DE" sz="800" b="1" dirty="0">
                          <a:solidFill>
                            <a:srgbClr val="000000"/>
                          </a:solidFill>
                          <a:effectLst/>
                          <a:latin typeface="+mj-lt"/>
                          <a:sym typeface="+mn-ea"/>
                        </a:rPr>
                        <a:t>●</a:t>
                      </a:r>
                      <a:endParaRPr lang="de-DE" sz="800" b="0" i="0" u="none">
                        <a:solidFill>
                          <a:srgbClr val="000000"/>
                        </a:solidFill>
                        <a:effectLst/>
                        <a:latin typeface="+mj-lt"/>
                      </a:endParaRPr>
                    </a:p>
                  </a:txBody>
                  <a:tcPr marL="9525" marR="9525" marT="9525" marB="0" anchor="ctr">
                    <a:solidFill>
                      <a:schemeClr val="bg1"/>
                    </a:solidFill>
                  </a:tcPr>
                </a:tc>
                <a:tc>
                  <a:txBody>
                    <a:bodyPr/>
                    <a:lstStyle/>
                    <a:p>
                      <a:pPr algn="ctr" rtl="0" fontAlgn="ctr"/>
                      <a:r>
                        <a:rPr lang="de-DE" sz="800" b="0" i="0" u="none">
                          <a:solidFill>
                            <a:srgbClr val="000000"/>
                          </a:solidFill>
                          <a:effectLst/>
                          <a:latin typeface="+mj-lt"/>
                        </a:rPr>
                        <a:t>○</a:t>
                      </a:r>
                    </a:p>
                  </a:txBody>
                  <a:tcPr marL="9525" marR="9525" marT="9525" marB="0" anchor="ctr">
                    <a:solidFill>
                      <a:schemeClr val="bg1"/>
                    </a:solidFill>
                  </a:tcPr>
                </a:tc>
                <a:extLst>
                  <a:ext uri="{0D108BD9-81ED-4DB2-BD59-A6C34878D82A}">
                    <a16:rowId xmlns:a16="http://schemas.microsoft.com/office/drawing/2014/main" val="10010"/>
                  </a:ext>
                </a:extLst>
              </a:tr>
              <a:tr h="170005">
                <a:tc vMerge="1">
                  <a:txBody>
                    <a:bodyPr/>
                    <a:lstStyle/>
                    <a:p>
                      <a:endParaRPr lang="es-ES"/>
                    </a:p>
                  </a:txBody>
                  <a:tcPr>
                    <a:solidFill>
                      <a:schemeClr val="bg1"/>
                    </a:solidFill>
                  </a:tcPr>
                </a:tc>
                <a:tc>
                  <a:txBody>
                    <a:bodyPr/>
                    <a:lstStyle/>
                    <a:p>
                      <a:pPr algn="l" rtl="0" fontAlgn="b"/>
                      <a:r>
                        <a:rPr lang="en-US" altLang="zh-CN" sz="1000" b="0" i="0" u="none" dirty="0">
                          <a:solidFill>
                            <a:srgbClr val="000000"/>
                          </a:solidFill>
                          <a:effectLst/>
                          <a:latin typeface="+mj-lt"/>
                          <a:ea typeface="宋体" panose="02010600030101010101" pitchFamily="2" charset="-122"/>
                        </a:rPr>
                        <a:t>W</a:t>
                      </a:r>
                      <a:r>
                        <a:rPr lang="zh-CN" altLang="de-DE" sz="1000" b="0" i="0" u="none" dirty="0">
                          <a:solidFill>
                            <a:srgbClr val="000000"/>
                          </a:solidFill>
                          <a:effectLst/>
                          <a:latin typeface="+mj-lt"/>
                          <a:ea typeface="宋体" panose="02010600030101010101" pitchFamily="2" charset="-122"/>
                        </a:rPr>
                        <a:t>arning </a:t>
                      </a:r>
                      <a:r>
                        <a:rPr lang="en-US" altLang="zh-CN" sz="1000" b="0" i="0" u="none" dirty="0">
                          <a:solidFill>
                            <a:srgbClr val="000000"/>
                          </a:solidFill>
                          <a:effectLst/>
                          <a:latin typeface="+mj-lt"/>
                          <a:ea typeface="宋体" panose="02010600030101010101" pitchFamily="2" charset="-122"/>
                        </a:rPr>
                        <a:t>L</a:t>
                      </a:r>
                      <a:r>
                        <a:rPr lang="zh-CN" altLang="de-DE" sz="1000" b="0" i="0" u="none" dirty="0">
                          <a:solidFill>
                            <a:srgbClr val="000000"/>
                          </a:solidFill>
                          <a:effectLst/>
                          <a:latin typeface="+mj-lt"/>
                          <a:ea typeface="宋体" panose="02010600030101010101" pitchFamily="2" charset="-122"/>
                        </a:rPr>
                        <a:t>ight</a:t>
                      </a:r>
                    </a:p>
                  </a:txBody>
                  <a:tcPr marL="9525" marR="9525" marT="9525" marB="0" anchor="b">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rtl="0" fontAlgn="ctr"/>
                      <a:r>
                        <a:rPr lang="de-DE" sz="800" b="1" i="0" u="none" dirty="0">
                          <a:solidFill>
                            <a:srgbClr val="000000"/>
                          </a:solidFill>
                          <a:effectLst/>
                          <a:latin typeface="+mj-lt"/>
                        </a:rPr>
                        <a:t>●</a:t>
                      </a:r>
                    </a:p>
                  </a:txBody>
                  <a:tcPr marL="9525" marR="9525" marT="9525" marB="0" anchor="ctr">
                    <a:solidFill>
                      <a:schemeClr val="bg1">
                        <a:lumMod val="85000"/>
                      </a:schemeClr>
                    </a:solidFill>
                  </a:tcPr>
                </a:tc>
                <a:tc>
                  <a:txBody>
                    <a:bodyPr/>
                    <a:lstStyle/>
                    <a:p>
                      <a:pPr algn="ctr" rtl="0" fontAlgn="ctr"/>
                      <a:r>
                        <a:rPr lang="de-DE" sz="800" dirty="0">
                          <a:solidFill>
                            <a:srgbClr val="000000"/>
                          </a:solidFill>
                          <a:effectLst/>
                          <a:latin typeface="+mj-lt"/>
                          <a:sym typeface="+mn-ea"/>
                        </a:rPr>
                        <a:t>○</a:t>
                      </a:r>
                      <a:endParaRPr lang="de-DE" sz="800" b="1" i="0" u="none" dirty="0">
                        <a:solidFill>
                          <a:srgbClr val="000000"/>
                        </a:solidFill>
                        <a:effectLst/>
                        <a:latin typeface="+mj-lt"/>
                      </a:endParaRPr>
                    </a:p>
                  </a:txBody>
                  <a:tcPr marL="9525" marR="9525" marT="9525" marB="0" anchor="ctr">
                    <a:solidFill>
                      <a:schemeClr val="bg1">
                        <a:lumMod val="85000"/>
                      </a:schemeClr>
                    </a:solidFill>
                  </a:tcPr>
                </a:tc>
                <a:extLst>
                  <a:ext uri="{0D108BD9-81ED-4DB2-BD59-A6C34878D82A}">
                    <a16:rowId xmlns:a16="http://schemas.microsoft.com/office/drawing/2014/main" val="10011"/>
                  </a:ext>
                </a:extLst>
              </a:tr>
              <a:tr h="169545">
                <a:tc vMerge="1">
                  <a:txBody>
                    <a:bodyPr/>
                    <a:lstStyle/>
                    <a:p>
                      <a:endParaRPr lang="es-ES"/>
                    </a:p>
                  </a:txBody>
                  <a:tcPr>
                    <a:solidFill>
                      <a:schemeClr val="bg1"/>
                    </a:solidFill>
                  </a:tcPr>
                </a:tc>
                <a:tc>
                  <a:txBody>
                    <a:bodyPr/>
                    <a:lstStyle/>
                    <a:p>
                      <a:pPr algn="l" rtl="0" fontAlgn="b"/>
                      <a:r>
                        <a:rPr lang="en-US" altLang="zh-CN" sz="1000" b="0" i="0" u="none" dirty="0">
                          <a:solidFill>
                            <a:srgbClr val="000000"/>
                          </a:solidFill>
                          <a:effectLst/>
                          <a:latin typeface="+mj-lt"/>
                          <a:ea typeface="宋体" panose="02010600030101010101" pitchFamily="2" charset="-122"/>
                        </a:rPr>
                        <a:t>T</a:t>
                      </a:r>
                      <a:r>
                        <a:rPr lang="zh-CN" altLang="de-DE" sz="1000" b="0" i="0" u="none" dirty="0">
                          <a:solidFill>
                            <a:srgbClr val="000000"/>
                          </a:solidFill>
                          <a:effectLst/>
                          <a:latin typeface="+mj-lt"/>
                          <a:ea typeface="宋体" panose="02010600030101010101" pitchFamily="2" charset="-122"/>
                        </a:rPr>
                        <a:t>oolboxes</a:t>
                      </a:r>
                    </a:p>
                  </a:txBody>
                  <a:tcPr marL="9525" marR="9525" marT="9525" marB="0" anchor="b">
                    <a:lnL w="12700" cap="flat" cmpd="sng" algn="ctr">
                      <a:solidFill>
                        <a:schemeClr val="tx1"/>
                      </a:solidFill>
                      <a:prstDash val="solid"/>
                      <a:round/>
                      <a:headEnd type="none" w="med" len="med"/>
                      <a:tailEnd type="none" w="med" len="med"/>
                    </a:lnL>
                    <a:solidFill>
                      <a:schemeClr val="bg1"/>
                    </a:solidFill>
                  </a:tcPr>
                </a:tc>
                <a:tc>
                  <a:txBody>
                    <a:bodyPr/>
                    <a:lstStyle/>
                    <a:p>
                      <a:pPr algn="ctr" rtl="0" fontAlgn="ctr"/>
                      <a:r>
                        <a:rPr lang="de-DE" sz="800" b="1" i="0" u="none">
                          <a:solidFill>
                            <a:srgbClr val="000000"/>
                          </a:solidFill>
                          <a:effectLst/>
                          <a:latin typeface="+mj-lt"/>
                        </a:rPr>
                        <a:t>●</a:t>
                      </a:r>
                    </a:p>
                  </a:txBody>
                  <a:tcPr marL="9525" marR="9525" marT="9525" marB="0" anchor="ctr">
                    <a:solidFill>
                      <a:schemeClr val="bg1"/>
                    </a:solidFill>
                  </a:tcPr>
                </a:tc>
                <a:tc>
                  <a:txBody>
                    <a:bodyPr/>
                    <a:lstStyle/>
                    <a:p>
                      <a:pPr algn="ctr" rtl="0" fontAlgn="ctr"/>
                      <a:r>
                        <a:rPr lang="de-DE" sz="800" dirty="0">
                          <a:solidFill>
                            <a:srgbClr val="000000"/>
                          </a:solidFill>
                          <a:effectLst/>
                          <a:latin typeface="+mj-lt"/>
                          <a:sym typeface="+mn-ea"/>
                        </a:rPr>
                        <a:t>○</a:t>
                      </a:r>
                      <a:endParaRPr lang="de-DE" sz="800" b="1" i="0" u="none">
                        <a:solidFill>
                          <a:srgbClr val="000000"/>
                        </a:solidFill>
                        <a:effectLst/>
                        <a:latin typeface="+mj-lt"/>
                      </a:endParaRPr>
                    </a:p>
                  </a:txBody>
                  <a:tcPr marL="9525" marR="9525" marT="9525" marB="0" anchor="ctr">
                    <a:solidFill>
                      <a:schemeClr val="bg1"/>
                    </a:solidFill>
                  </a:tcPr>
                </a:tc>
                <a:extLst>
                  <a:ext uri="{0D108BD9-81ED-4DB2-BD59-A6C34878D82A}">
                    <a16:rowId xmlns:a16="http://schemas.microsoft.com/office/drawing/2014/main" val="10012"/>
                  </a:ext>
                </a:extLst>
              </a:tr>
              <a:tr h="170005">
                <a:tc vMerge="1">
                  <a:txBody>
                    <a:bodyPr/>
                    <a:lstStyle/>
                    <a:p>
                      <a:endParaRPr lang="es-ES"/>
                    </a:p>
                  </a:txBody>
                  <a:tcPr>
                    <a:solidFill>
                      <a:schemeClr val="bg1"/>
                    </a:solidFill>
                  </a:tcPr>
                </a:tc>
                <a:tc>
                  <a:txBody>
                    <a:bodyPr/>
                    <a:lstStyle/>
                    <a:p>
                      <a:pPr algn="l" rtl="0" fontAlgn="b"/>
                      <a:endParaRPr lang="de-DE" sz="800" b="0" i="0" u="none"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rtl="0" fontAlgn="ctr"/>
                      <a:endParaRPr lang="de-DE" sz="800" b="1" i="0" u="none">
                        <a:solidFill>
                          <a:srgbClr val="000000"/>
                        </a:solidFill>
                        <a:effectLst/>
                        <a:latin typeface="+mj-lt"/>
                      </a:endParaRPr>
                    </a:p>
                  </a:txBody>
                  <a:tcPr marL="9525" marR="9525" marT="9525" marB="0" anchor="ctr">
                    <a:solidFill>
                      <a:schemeClr val="bg1">
                        <a:lumMod val="85000"/>
                      </a:schemeClr>
                    </a:solidFill>
                  </a:tcPr>
                </a:tc>
                <a:tc>
                  <a:txBody>
                    <a:bodyPr/>
                    <a:lstStyle/>
                    <a:p>
                      <a:pPr algn="ctr" rtl="0" fontAlgn="ctr"/>
                      <a:endParaRPr lang="de-DE" sz="800" b="1" i="0" u="none" dirty="0">
                        <a:solidFill>
                          <a:srgbClr val="000000"/>
                        </a:solidFill>
                        <a:effectLst/>
                        <a:latin typeface="+mj-lt"/>
                      </a:endParaRPr>
                    </a:p>
                  </a:txBody>
                  <a:tcPr marL="9525" marR="9525" marT="9525" marB="0" anchor="ctr">
                    <a:solidFill>
                      <a:schemeClr val="bg1">
                        <a:lumMod val="85000"/>
                      </a:schemeClr>
                    </a:solidFill>
                  </a:tcPr>
                </a:tc>
                <a:extLst>
                  <a:ext uri="{0D108BD9-81ED-4DB2-BD59-A6C34878D82A}">
                    <a16:rowId xmlns:a16="http://schemas.microsoft.com/office/drawing/2014/main" val="10013"/>
                  </a:ext>
                </a:extLst>
              </a:tr>
            </a:tbl>
          </a:graphicData>
        </a:graphic>
      </p:graphicFrame>
      <p:sp>
        <p:nvSpPr>
          <p:cNvPr id="8" name="Rechteck 7">
            <a:hlinkClick r:id="rId3"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11" name="Rechteck 10">
            <a:hlinkClick r:id="rId3" action="ppaction://hlinksldjump"/>
          </p:cNvPr>
          <p:cNvSpPr/>
          <p:nvPr/>
        </p:nvSpPr>
        <p:spPr bwMode="gray">
          <a:xfrm>
            <a:off x="7676728" y="3085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10" name="Fußzeilenplatzhalter 2"/>
          <p:cNvSpPr>
            <a:spLocks noGrp="1"/>
          </p:cNvSpPr>
          <p:nvPr>
            <p:ph type="ftr" sz="quarter" idx="4294967295"/>
          </p:nvPr>
        </p:nvSpPr>
        <p:spPr>
          <a:xfrm>
            <a:off x="683928" y="4973155"/>
            <a:ext cx="5256000" cy="108100"/>
          </a:xfrm>
          <a:prstGeom prst="rect">
            <a:avLst/>
          </a:prstGeom>
        </p:spPr>
        <p:txBody>
          <a:bodyPr/>
          <a:lstStyle/>
          <a:p>
            <a:r>
              <a:rPr lang="en-US" altLang="de-DE" dirty="0">
                <a:sym typeface="+mn-ea"/>
              </a:rPr>
              <a:t>MQK Introduction of Products</a:t>
            </a:r>
            <a:endParaRPr lang="de-DE" sz="700" dirty="0"/>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42</a:t>
            </a:fld>
            <a:endParaRPr lang="de-DE" dirty="0"/>
          </a:p>
        </p:txBody>
      </p:sp>
      <p:sp>
        <p:nvSpPr>
          <p:cNvPr id="3" name="Fußzeilenplatzhalter 2"/>
          <p:cNvSpPr>
            <a:spLocks noGrp="1"/>
          </p:cNvSpPr>
          <p:nvPr>
            <p:ph type="ftr" sz="quarter" idx="10"/>
          </p:nvPr>
        </p:nvSpPr>
        <p:spPr/>
        <p:txBody>
          <a:bodyPr/>
          <a:lstStyle/>
          <a:p>
            <a:r>
              <a:rPr lang="en-US" altLang="de-DE" dirty="0">
                <a:sym typeface="+mn-ea"/>
              </a:rPr>
              <a:t>MQK Introduction of Products</a:t>
            </a:r>
            <a:endParaRPr lang="de-DE" dirty="0"/>
          </a:p>
        </p:txBody>
      </p:sp>
      <p:sp>
        <p:nvSpPr>
          <p:cNvPr id="4" name="Titel 3"/>
          <p:cNvSpPr>
            <a:spLocks noGrp="1"/>
          </p:cNvSpPr>
          <p:nvPr>
            <p:ph type="title"/>
          </p:nvPr>
        </p:nvSpPr>
        <p:spPr>
          <a:xfrm>
            <a:off x="323528" y="413891"/>
            <a:ext cx="6840000" cy="216000"/>
          </a:xfrm>
        </p:spPr>
        <p:txBody>
          <a:bodyPr/>
          <a:lstStyle/>
          <a:p>
            <a:r>
              <a:rPr lang="en-US" altLang="de-DE" dirty="0"/>
              <a:t>MiMA </a:t>
            </a:r>
            <a:r>
              <a:rPr lang="en-US" altLang="de-DE" dirty="0">
                <a:sym typeface="+mn-ea"/>
              </a:rPr>
              <a:t>MQK30</a:t>
            </a:r>
            <a:endParaRPr lang="en-US" altLang="zh-CN" dirty="0">
              <a:ea typeface="宋体" panose="02010600030101010101" pitchFamily="2" charset="-122"/>
            </a:endParaRPr>
          </a:p>
        </p:txBody>
      </p:sp>
      <p:sp>
        <p:nvSpPr>
          <p:cNvPr id="5" name="Textplatzhalter 4"/>
          <p:cNvSpPr>
            <a:spLocks noGrp="1"/>
          </p:cNvSpPr>
          <p:nvPr>
            <p:ph type="body" sz="quarter" idx="4294967295"/>
          </p:nvPr>
        </p:nvSpPr>
        <p:spPr>
          <a:xfrm>
            <a:off x="323528" y="701923"/>
            <a:ext cx="6840000" cy="216000"/>
          </a:xfrm>
        </p:spPr>
        <p:txBody>
          <a:bodyPr/>
          <a:lstStyle/>
          <a:p>
            <a:pPr>
              <a:spcAft>
                <a:spcPts val="400"/>
              </a:spcAft>
            </a:pPr>
            <a:r>
              <a:rPr lang="en-US" altLang="zh-CN" dirty="0">
                <a:sym typeface="+mn-ea"/>
              </a:rPr>
              <a:t>Overview</a:t>
            </a:r>
            <a:endParaRPr lang="en-US" altLang="zh-CN" dirty="0" err="1">
              <a:ea typeface="宋体" panose="02010600030101010101" pitchFamily="2" charset="-122"/>
            </a:endParaRPr>
          </a:p>
        </p:txBody>
      </p:sp>
      <p:sp>
        <p:nvSpPr>
          <p:cNvPr id="9" name="Rechteck 8">
            <a:hlinkClick r:id="rId5" action="ppaction://hlinksldjump"/>
          </p:cNvPr>
          <p:cNvSpPr/>
          <p:nvPr/>
        </p:nvSpPr>
        <p:spPr bwMode="gray">
          <a:xfrm>
            <a:off x="467544" y="1277987"/>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spcAft>
                <a:spcPts val="400"/>
              </a:spcAft>
            </a:pPr>
            <a:r>
              <a:rPr lang="en-US" altLang="zh-CN" sz="1600" dirty="0">
                <a:solidFill>
                  <a:schemeClr val="tx1"/>
                </a:solidFill>
                <a:sym typeface="+mn-ea"/>
              </a:rPr>
              <a:t>Overview</a:t>
            </a:r>
            <a:endParaRPr lang="en-US" altLang="zh-CN" sz="1600">
              <a:solidFill>
                <a:schemeClr val="tx1"/>
              </a:solidFill>
              <a:ea typeface="宋体" panose="02010600030101010101" pitchFamily="2" charset="-122"/>
            </a:endParaRPr>
          </a:p>
        </p:txBody>
      </p:sp>
      <p:sp>
        <p:nvSpPr>
          <p:cNvPr id="11" name="Rechteck 10">
            <a:hlinkClick r:id="rId5" action="ppaction://hlinksldjump"/>
          </p:cNvPr>
          <p:cNvSpPr/>
          <p:nvPr/>
        </p:nvSpPr>
        <p:spPr bwMode="gray">
          <a:xfrm>
            <a:off x="467544" y="163852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US" altLang="zh-CN" sz="1600" dirty="0">
                <a:solidFill>
                  <a:schemeClr val="tx1"/>
                </a:solidFill>
                <a:sym typeface="+mn-ea"/>
              </a:rPr>
              <a:t>Applied industry</a:t>
            </a:r>
            <a:endParaRPr lang="zh-CN" altLang="en-GB" sz="1600" dirty="0">
              <a:solidFill>
                <a:schemeClr val="tx1"/>
              </a:solidFill>
              <a:ea typeface="宋体" panose="02010600030101010101" pitchFamily="2" charset="-122"/>
            </a:endParaRPr>
          </a:p>
        </p:txBody>
      </p:sp>
      <p:sp>
        <p:nvSpPr>
          <p:cNvPr id="12" name="Rechteck 11">
            <a:hlinkClick r:id="rId5" action="ppaction://hlinksldjump"/>
          </p:cNvPr>
          <p:cNvSpPr/>
          <p:nvPr/>
        </p:nvSpPr>
        <p:spPr bwMode="gray">
          <a:xfrm>
            <a:off x="467544" y="199856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zh-CN" altLang="en-GB" sz="1600" dirty="0">
                <a:solidFill>
                  <a:schemeClr val="tx1"/>
                </a:solidFill>
                <a:ea typeface="宋体" panose="02010600030101010101" pitchFamily="2" charset="-122"/>
              </a:rPr>
              <a:t>Product Features</a:t>
            </a:r>
          </a:p>
        </p:txBody>
      </p:sp>
      <p:sp>
        <p:nvSpPr>
          <p:cNvPr id="13" name="Rechteck 12">
            <a:hlinkClick r:id="rId6" action="ppaction://hlinksldjump"/>
          </p:cNvPr>
          <p:cNvSpPr/>
          <p:nvPr/>
        </p:nvSpPr>
        <p:spPr bwMode="gray">
          <a:xfrm>
            <a:off x="467544" y="2358603"/>
            <a:ext cx="3960000" cy="288032"/>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zh-CN" altLang="en-GB" sz="1600" dirty="0">
                <a:solidFill>
                  <a:schemeClr val="tx1"/>
                </a:solidFill>
                <a:ea typeface="宋体" panose="02010600030101010101" pitchFamily="2" charset="-122"/>
              </a:rPr>
              <a:t>Options</a:t>
            </a:r>
          </a:p>
        </p:txBody>
      </p:sp>
      <p:sp>
        <p:nvSpPr>
          <p:cNvPr id="14" name="Freihandform 39"/>
          <p:cNvSpPr/>
          <p:nvPr>
            <p:custDataLst>
              <p:tags r:id="rId1"/>
            </p:custDataLst>
          </p:nvPr>
        </p:nvSpPr>
        <p:spPr bwMode="gray">
          <a:xfrm flipH="1">
            <a:off x="322759" y="1134467"/>
            <a:ext cx="108066" cy="2016224"/>
          </a:xfrm>
          <a:custGeom>
            <a:avLst/>
            <a:gdLst>
              <a:gd name="connsiteX0" fmla="*/ 0 w 108066"/>
              <a:gd name="connsiteY0" fmla="*/ 0 h 3341716"/>
              <a:gd name="connsiteX1" fmla="*/ 108066 w 108066"/>
              <a:gd name="connsiteY1" fmla="*/ 0 h 3341716"/>
              <a:gd name="connsiteX2" fmla="*/ 108066 w 108066"/>
              <a:gd name="connsiteY2" fmla="*/ 3341716 h 3341716"/>
              <a:gd name="connsiteX3" fmla="*/ 16626 w 108066"/>
              <a:gd name="connsiteY3" fmla="*/ 3341716 h 3341716"/>
            </a:gdLst>
            <a:ahLst/>
            <a:cxnLst>
              <a:cxn ang="0">
                <a:pos x="connsiteX0" y="connsiteY0"/>
              </a:cxn>
              <a:cxn ang="0">
                <a:pos x="connsiteX1" y="connsiteY1"/>
              </a:cxn>
              <a:cxn ang="0">
                <a:pos x="connsiteX2" y="connsiteY2"/>
              </a:cxn>
              <a:cxn ang="0">
                <a:pos x="connsiteX3" y="connsiteY3"/>
              </a:cxn>
            </a:cxnLst>
            <a:rect l="l" t="t" r="r" b="b"/>
            <a:pathLst>
              <a:path w="108066" h="3341716">
                <a:moveTo>
                  <a:pt x="0" y="0"/>
                </a:moveTo>
                <a:lnTo>
                  <a:pt x="108066" y="0"/>
                </a:lnTo>
                <a:lnTo>
                  <a:pt x="108066" y="3341716"/>
                </a:lnTo>
                <a:lnTo>
                  <a:pt x="16626" y="3341716"/>
                </a:lnTo>
              </a:path>
            </a:pathLst>
          </a:custGeom>
          <a:noFill/>
          <a:ln w="12700" cmpd="sng">
            <a:solidFill>
              <a:schemeClr val="tx2"/>
            </a:solidFill>
          </a:ln>
        </p:spPr>
        <p:txBody>
          <a:bodyPr wrap="square" lIns="108000" tIns="54000" rIns="108000" bIns="36000" rtlCol="0">
            <a:noAutofit/>
          </a:bodyPr>
          <a:lstStyle/>
          <a:p>
            <a:endParaRPr lang="de-DE" dirty="0"/>
          </a:p>
        </p:txBody>
      </p:sp>
      <p:sp>
        <p:nvSpPr>
          <p:cNvPr id="15" name="Rechteck 14">
            <a:hlinkClick r:id="rId7" action="ppaction://hlinksldjump"/>
          </p:cNvPr>
          <p:cNvSpPr/>
          <p:nvPr/>
        </p:nvSpPr>
        <p:spPr bwMode="gray">
          <a:xfrm>
            <a:off x="467544" y="2718643"/>
            <a:ext cx="3960000" cy="288032"/>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GB" sz="1600">
                <a:solidFill>
                  <a:schemeClr val="bg1"/>
                </a:solidFill>
              </a:rPr>
              <a:t>Marketing Tools</a:t>
            </a:r>
          </a:p>
        </p:txBody>
      </p:sp>
      <p:sp>
        <p:nvSpPr>
          <p:cNvPr id="17" name="Rechteck 16">
            <a:hlinkClick r:id="rId5"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pic>
        <p:nvPicPr>
          <p:cNvPr id="8" name="图片 7"/>
          <p:cNvPicPr>
            <a:picLocks noChangeAspect="1"/>
          </p:cNvPicPr>
          <p:nvPr>
            <p:custDataLst>
              <p:tags r:id="rId2"/>
            </p:custDataLst>
          </p:nvPr>
        </p:nvPicPr>
        <p:blipFill>
          <a:blip r:embed="rId8"/>
          <a:stretch>
            <a:fillRect/>
          </a:stretch>
        </p:blipFill>
        <p:spPr>
          <a:xfrm>
            <a:off x="5220335" y="629920"/>
            <a:ext cx="3350260" cy="360108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43</a:t>
            </a:fld>
            <a:endParaRPr lang="de-DE" dirty="0"/>
          </a:p>
        </p:txBody>
      </p:sp>
      <p:sp>
        <p:nvSpPr>
          <p:cNvPr id="9" name="Titel 8"/>
          <p:cNvSpPr>
            <a:spLocks noGrp="1"/>
          </p:cNvSpPr>
          <p:nvPr>
            <p:ph type="title"/>
          </p:nvPr>
        </p:nvSpPr>
        <p:spPr/>
        <p:txBody>
          <a:bodyPr/>
          <a:lstStyle/>
          <a:p>
            <a:r>
              <a:rPr lang="zh-CN" altLang="de-DE" dirty="0">
                <a:ea typeface="宋体" panose="02010600030101010101" pitchFamily="2" charset="-122"/>
              </a:rPr>
              <a:t>Marketing Tools</a:t>
            </a:r>
          </a:p>
        </p:txBody>
      </p:sp>
      <p:sp>
        <p:nvSpPr>
          <p:cNvPr id="11" name="Rechteck 10"/>
          <p:cNvSpPr/>
          <p:nvPr/>
        </p:nvSpPr>
        <p:spPr bwMode="gray">
          <a:xfrm>
            <a:off x="323528" y="788181"/>
            <a:ext cx="2664296" cy="28800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spcAft>
                <a:spcPts val="400"/>
              </a:spcAft>
            </a:pPr>
            <a:r>
              <a:rPr lang="zh-CN" altLang="de-DE" sz="1600" dirty="0">
                <a:solidFill>
                  <a:schemeClr val="bg1"/>
                </a:solidFill>
                <a:ea typeface="宋体" panose="02010600030101010101" pitchFamily="2" charset="-122"/>
              </a:rPr>
              <a:t>Technical Parameters</a:t>
            </a:r>
          </a:p>
        </p:txBody>
      </p:sp>
      <p:sp>
        <p:nvSpPr>
          <p:cNvPr id="12" name="Rechteck 11"/>
          <p:cNvSpPr/>
          <p:nvPr/>
        </p:nvSpPr>
        <p:spPr bwMode="gray">
          <a:xfrm>
            <a:off x="6155854" y="788181"/>
            <a:ext cx="2664296" cy="28800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spcAft>
                <a:spcPts val="400"/>
              </a:spcAft>
            </a:pPr>
            <a:r>
              <a:rPr lang="en-US" altLang="zh-CN" sz="1600" dirty="0">
                <a:solidFill>
                  <a:schemeClr val="bg1"/>
                </a:solidFill>
                <a:ea typeface="宋体" panose="02010600030101010101" pitchFamily="2" charset="-122"/>
              </a:rPr>
              <a:t>W</a:t>
            </a:r>
            <a:r>
              <a:rPr lang="zh-CN" altLang="en-US" sz="1600" dirty="0">
                <a:solidFill>
                  <a:schemeClr val="bg1"/>
                </a:solidFill>
                <a:ea typeface="宋体" panose="02010600030101010101" pitchFamily="2" charset="-122"/>
              </a:rPr>
              <a:t>eb </a:t>
            </a:r>
            <a:r>
              <a:rPr lang="en-US" altLang="zh-CN" sz="1600" dirty="0">
                <a:solidFill>
                  <a:schemeClr val="bg1"/>
                </a:solidFill>
                <a:ea typeface="宋体" panose="02010600030101010101" pitchFamily="2" charset="-122"/>
              </a:rPr>
              <a:t>Ad</a:t>
            </a:r>
            <a:r>
              <a:rPr lang="zh-CN" altLang="en-US" sz="1600" dirty="0">
                <a:solidFill>
                  <a:schemeClr val="bg1"/>
                </a:solidFill>
                <a:ea typeface="宋体" panose="02010600030101010101" pitchFamily="2" charset="-122"/>
              </a:rPr>
              <a:t>dress</a:t>
            </a:r>
          </a:p>
        </p:txBody>
      </p:sp>
      <p:sp>
        <p:nvSpPr>
          <p:cNvPr id="13" name="Rechteck 12"/>
          <p:cNvSpPr/>
          <p:nvPr/>
        </p:nvSpPr>
        <p:spPr bwMode="gray">
          <a:xfrm>
            <a:off x="3275839" y="788181"/>
            <a:ext cx="2592000" cy="28800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spcAft>
                <a:spcPts val="400"/>
              </a:spcAft>
            </a:pPr>
            <a:r>
              <a:rPr lang="en-US" altLang="zh-CN" sz="1600" dirty="0" err="1">
                <a:solidFill>
                  <a:schemeClr val="bg1"/>
                </a:solidFill>
                <a:ea typeface="宋体" panose="02010600030101010101" pitchFamily="2" charset="-122"/>
              </a:rPr>
              <a:t>C</a:t>
            </a:r>
            <a:r>
              <a:rPr lang="zh-CN" altLang="de-DE" sz="1600" dirty="0" err="1">
                <a:solidFill>
                  <a:schemeClr val="bg1"/>
                </a:solidFill>
                <a:ea typeface="宋体" panose="02010600030101010101" pitchFamily="2" charset="-122"/>
              </a:rPr>
              <a:t>ommercial </a:t>
            </a:r>
            <a:r>
              <a:rPr lang="en-US" altLang="zh-CN" sz="1600" dirty="0" err="1">
                <a:solidFill>
                  <a:schemeClr val="bg1"/>
                </a:solidFill>
                <a:ea typeface="宋体" panose="02010600030101010101" pitchFamily="2" charset="-122"/>
              </a:rPr>
              <a:t>B</a:t>
            </a:r>
            <a:r>
              <a:rPr lang="zh-CN" altLang="de-DE" sz="1600" dirty="0" err="1">
                <a:solidFill>
                  <a:schemeClr val="bg1"/>
                </a:solidFill>
                <a:ea typeface="宋体" panose="02010600030101010101" pitchFamily="2" charset="-122"/>
              </a:rPr>
              <a:t>rochure</a:t>
            </a:r>
          </a:p>
        </p:txBody>
      </p:sp>
      <p:sp>
        <p:nvSpPr>
          <p:cNvPr id="14" name="Textplatzhalter 2"/>
          <p:cNvSpPr txBox="1"/>
          <p:nvPr/>
        </p:nvSpPr>
        <p:spPr bwMode="gray">
          <a:xfrm>
            <a:off x="6155854" y="1494371"/>
            <a:ext cx="2664296" cy="3240000"/>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lvl="1"/>
            <a:r>
              <a:rPr lang="de-DE" dirty="0"/>
              <a:t>www.</a:t>
            </a:r>
            <a:r>
              <a:rPr lang="en-US" dirty="0"/>
              <a:t>sglift.es</a:t>
            </a:r>
            <a:endParaRPr lang="de-DE" dirty="0"/>
          </a:p>
          <a:p>
            <a:pPr lvl="1"/>
            <a:r>
              <a:rPr lang="en-US" altLang="de-DE" dirty="0"/>
              <a:t>www.sglift.es</a:t>
            </a:r>
          </a:p>
        </p:txBody>
      </p:sp>
      <p:sp>
        <p:nvSpPr>
          <p:cNvPr id="15" name="Rechteck 14">
            <a:hlinkClick r:id="rId5"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sp>
        <p:nvSpPr>
          <p:cNvPr id="16" name="Fußzeilenplatzhalter 2"/>
          <p:cNvSpPr>
            <a:spLocks noGrp="1"/>
          </p:cNvSpPr>
          <p:nvPr>
            <p:ph type="ftr" sz="quarter" idx="10"/>
          </p:nvPr>
        </p:nvSpPr>
        <p:spPr>
          <a:xfrm>
            <a:off x="683928" y="4986311"/>
            <a:ext cx="5256000" cy="108100"/>
          </a:xfrm>
        </p:spPr>
        <p:txBody>
          <a:bodyPr/>
          <a:lstStyle/>
          <a:p>
            <a:r>
              <a:rPr lang="en-US" altLang="de-DE" dirty="0">
                <a:sym typeface="+mn-ea"/>
              </a:rPr>
              <a:t>MQK Introduction of Products</a:t>
            </a:r>
            <a:endParaRPr lang="de-DE" dirty="0"/>
          </a:p>
        </p:txBody>
      </p:sp>
      <p:pic>
        <p:nvPicPr>
          <p:cNvPr id="7" name="图片 6"/>
          <p:cNvPicPr>
            <a:picLocks noChangeAspect="1"/>
          </p:cNvPicPr>
          <p:nvPr>
            <p:custDataLst>
              <p:tags r:id="rId1"/>
            </p:custDataLst>
          </p:nvPr>
        </p:nvPicPr>
        <p:blipFill>
          <a:blip r:embed="rId6"/>
          <a:stretch>
            <a:fillRect/>
          </a:stretch>
        </p:blipFill>
        <p:spPr>
          <a:xfrm>
            <a:off x="3267710" y="1134110"/>
            <a:ext cx="2607310" cy="3686810"/>
          </a:xfrm>
          <a:prstGeom prst="rect">
            <a:avLst/>
          </a:prstGeom>
        </p:spPr>
      </p:pic>
      <p:pic>
        <p:nvPicPr>
          <p:cNvPr id="8" name="图片 7"/>
          <p:cNvPicPr>
            <a:picLocks noChangeAspect="1"/>
          </p:cNvPicPr>
          <p:nvPr>
            <p:custDataLst>
              <p:tags r:id="rId2"/>
            </p:custDataLst>
          </p:nvPr>
        </p:nvPicPr>
        <p:blipFill>
          <a:blip r:embed="rId7"/>
          <a:stretch>
            <a:fillRect/>
          </a:stretch>
        </p:blipFill>
        <p:spPr>
          <a:xfrm>
            <a:off x="224790" y="1133475"/>
            <a:ext cx="2762250" cy="360108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5</a:t>
            </a:fld>
            <a:endParaRPr lang="de-DE" dirty="0"/>
          </a:p>
        </p:txBody>
      </p:sp>
      <p:sp>
        <p:nvSpPr>
          <p:cNvPr id="3" name="Fußzeilenplatzhalter 2"/>
          <p:cNvSpPr>
            <a:spLocks noGrp="1"/>
          </p:cNvSpPr>
          <p:nvPr>
            <p:ph type="ftr" sz="quarter" idx="10"/>
          </p:nvPr>
        </p:nvSpPr>
        <p:spPr/>
        <p:txBody>
          <a:bodyPr/>
          <a:lstStyle/>
          <a:p>
            <a:pPr algn="l">
              <a:buClrTx/>
              <a:buSzTx/>
              <a:buFontTx/>
            </a:pPr>
            <a:r>
              <a:rPr lang="en-US" altLang="de-DE" dirty="0"/>
              <a:t>MQK</a:t>
            </a:r>
            <a:r>
              <a:rPr lang="en-US" altLang="de-DE" dirty="0">
                <a:sym typeface="+mn-ea"/>
              </a:rPr>
              <a:t> Introduction of Products</a:t>
            </a:r>
            <a:endParaRPr lang="de-DE" dirty="0"/>
          </a:p>
        </p:txBody>
      </p:sp>
      <p:sp>
        <p:nvSpPr>
          <p:cNvPr id="4" name="Titel 3"/>
          <p:cNvSpPr>
            <a:spLocks noGrp="1"/>
          </p:cNvSpPr>
          <p:nvPr>
            <p:ph type="title"/>
          </p:nvPr>
        </p:nvSpPr>
        <p:spPr/>
        <p:txBody>
          <a:bodyPr/>
          <a:lstStyle/>
          <a:p>
            <a:r>
              <a:rPr lang="de-DE" dirty="0">
                <a:sym typeface="+mn-ea"/>
              </a:rPr>
              <a:t>M</a:t>
            </a:r>
            <a:r>
              <a:rPr lang="en-US" altLang="zh-CN" dirty="0" err="1">
                <a:sym typeface="+mn-ea"/>
              </a:rPr>
              <a:t>iMA</a:t>
            </a:r>
            <a:r>
              <a:rPr lang="en-US" altLang="zh-CN" dirty="0">
                <a:sym typeface="+mn-ea"/>
              </a:rPr>
              <a:t> </a:t>
            </a:r>
            <a:r>
              <a:rPr lang="en-US" altLang="de-DE" dirty="0">
                <a:sym typeface="+mn-ea"/>
              </a:rPr>
              <a:t>MQK30</a:t>
            </a:r>
            <a:endParaRPr lang="de-DE" dirty="0"/>
          </a:p>
        </p:txBody>
      </p:sp>
      <p:sp>
        <p:nvSpPr>
          <p:cNvPr id="5" name="Textplatzhalter 4"/>
          <p:cNvSpPr>
            <a:spLocks noGrp="1"/>
          </p:cNvSpPr>
          <p:nvPr>
            <p:ph type="body" sz="quarter" idx="17"/>
          </p:nvPr>
        </p:nvSpPr>
        <p:spPr/>
        <p:txBody>
          <a:bodyPr/>
          <a:lstStyle/>
          <a:p>
            <a:r>
              <a:rPr lang="en-US" altLang="de-DE" dirty="0"/>
              <a:t>Highlights</a:t>
            </a:r>
          </a:p>
        </p:txBody>
      </p:sp>
      <p:sp>
        <p:nvSpPr>
          <p:cNvPr id="15" name="Textplatzhalter 2"/>
          <p:cNvSpPr txBox="1"/>
          <p:nvPr/>
        </p:nvSpPr>
        <p:spPr bwMode="gray">
          <a:xfrm>
            <a:off x="3941930" y="3303434"/>
            <a:ext cx="1260140" cy="216000"/>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algn="ctr"/>
            <a:r>
              <a:rPr lang="en-US" altLang="de-DE" dirty="0"/>
              <a:t>MQK</a:t>
            </a:r>
            <a:r>
              <a:rPr lang="de-DE" dirty="0"/>
              <a:t>30</a:t>
            </a:r>
          </a:p>
        </p:txBody>
      </p:sp>
      <p:sp>
        <p:nvSpPr>
          <p:cNvPr id="24" name="Freihandform 3"/>
          <p:cNvSpPr/>
          <p:nvPr>
            <p:custDataLst>
              <p:tags r:id="rId1"/>
            </p:custDataLst>
          </p:nvPr>
        </p:nvSpPr>
        <p:spPr bwMode="gray">
          <a:xfrm>
            <a:off x="1213236" y="1559442"/>
            <a:ext cx="2952000" cy="290623"/>
          </a:xfrm>
          <a:custGeom>
            <a:avLst/>
            <a:gdLst>
              <a:gd name="connsiteX0" fmla="*/ 0 w 2395869"/>
              <a:gd name="connsiteY0" fmla="*/ 0 h 290623"/>
              <a:gd name="connsiteX1" fmla="*/ 2105246 w 2395869"/>
              <a:gd name="connsiteY1" fmla="*/ 0 h 290623"/>
              <a:gd name="connsiteX2" fmla="*/ 2395869 w 2395869"/>
              <a:gd name="connsiteY2" fmla="*/ 290623 h 290623"/>
            </a:gdLst>
            <a:ahLst/>
            <a:cxnLst>
              <a:cxn ang="0">
                <a:pos x="connsiteX0" y="connsiteY0"/>
              </a:cxn>
              <a:cxn ang="0">
                <a:pos x="connsiteX1" y="connsiteY1"/>
              </a:cxn>
              <a:cxn ang="0">
                <a:pos x="connsiteX2" y="connsiteY2"/>
              </a:cxn>
            </a:cxnLst>
            <a:rect l="l" t="t" r="r" b="b"/>
            <a:pathLst>
              <a:path w="2395869" h="290623">
                <a:moveTo>
                  <a:pt x="0" y="0"/>
                </a:moveTo>
                <a:lnTo>
                  <a:pt x="2105246" y="0"/>
                </a:lnTo>
                <a:lnTo>
                  <a:pt x="2395869" y="290623"/>
                </a:lnTo>
              </a:path>
            </a:pathLst>
          </a:custGeom>
          <a:noFill/>
          <a:ln w="9525">
            <a:solidFill>
              <a:schemeClr val="accent3"/>
            </a:solidFill>
          </a:ln>
        </p:spPr>
        <p:txBody>
          <a:bodyPr rtlCol="0" anchor="ctr"/>
          <a:lstStyle/>
          <a:p>
            <a:pPr algn="ctr"/>
            <a:endParaRPr lang="de-DE" dirty="0"/>
          </a:p>
        </p:txBody>
      </p:sp>
      <p:sp>
        <p:nvSpPr>
          <p:cNvPr id="25" name="Freihandform 3"/>
          <p:cNvSpPr/>
          <p:nvPr>
            <p:custDataLst>
              <p:tags r:id="rId2"/>
            </p:custDataLst>
          </p:nvPr>
        </p:nvSpPr>
        <p:spPr bwMode="gray">
          <a:xfrm flipV="1">
            <a:off x="1213236" y="4037982"/>
            <a:ext cx="2952000" cy="290623"/>
          </a:xfrm>
          <a:custGeom>
            <a:avLst/>
            <a:gdLst>
              <a:gd name="connsiteX0" fmla="*/ 0 w 2395869"/>
              <a:gd name="connsiteY0" fmla="*/ 0 h 290623"/>
              <a:gd name="connsiteX1" fmla="*/ 2105246 w 2395869"/>
              <a:gd name="connsiteY1" fmla="*/ 0 h 290623"/>
              <a:gd name="connsiteX2" fmla="*/ 2395869 w 2395869"/>
              <a:gd name="connsiteY2" fmla="*/ 290623 h 290623"/>
            </a:gdLst>
            <a:ahLst/>
            <a:cxnLst>
              <a:cxn ang="0">
                <a:pos x="connsiteX0" y="connsiteY0"/>
              </a:cxn>
              <a:cxn ang="0">
                <a:pos x="connsiteX1" y="connsiteY1"/>
              </a:cxn>
              <a:cxn ang="0">
                <a:pos x="connsiteX2" y="connsiteY2"/>
              </a:cxn>
            </a:cxnLst>
            <a:rect l="l" t="t" r="r" b="b"/>
            <a:pathLst>
              <a:path w="2395869" h="290623">
                <a:moveTo>
                  <a:pt x="0" y="0"/>
                </a:moveTo>
                <a:lnTo>
                  <a:pt x="2105246" y="0"/>
                </a:lnTo>
                <a:lnTo>
                  <a:pt x="2395869" y="290623"/>
                </a:lnTo>
              </a:path>
            </a:pathLst>
          </a:custGeom>
          <a:noFill/>
          <a:ln w="9525">
            <a:solidFill>
              <a:schemeClr val="accent3"/>
            </a:solidFill>
          </a:ln>
        </p:spPr>
        <p:txBody>
          <a:bodyPr rtlCol="0" anchor="ctr"/>
          <a:lstStyle/>
          <a:p>
            <a:pPr algn="ctr"/>
            <a:endParaRPr lang="de-DE" dirty="0"/>
          </a:p>
        </p:txBody>
      </p:sp>
      <p:sp>
        <p:nvSpPr>
          <p:cNvPr id="29" name="Freihandform 3"/>
          <p:cNvSpPr/>
          <p:nvPr>
            <p:custDataLst>
              <p:tags r:id="rId3"/>
            </p:custDataLst>
          </p:nvPr>
        </p:nvSpPr>
        <p:spPr bwMode="gray">
          <a:xfrm flipH="1">
            <a:off x="4967664" y="1559442"/>
            <a:ext cx="2952000" cy="290623"/>
          </a:xfrm>
          <a:custGeom>
            <a:avLst/>
            <a:gdLst>
              <a:gd name="connsiteX0" fmla="*/ 0 w 2395869"/>
              <a:gd name="connsiteY0" fmla="*/ 0 h 290623"/>
              <a:gd name="connsiteX1" fmla="*/ 2105246 w 2395869"/>
              <a:gd name="connsiteY1" fmla="*/ 0 h 290623"/>
              <a:gd name="connsiteX2" fmla="*/ 2395869 w 2395869"/>
              <a:gd name="connsiteY2" fmla="*/ 290623 h 290623"/>
            </a:gdLst>
            <a:ahLst/>
            <a:cxnLst>
              <a:cxn ang="0">
                <a:pos x="connsiteX0" y="connsiteY0"/>
              </a:cxn>
              <a:cxn ang="0">
                <a:pos x="connsiteX1" y="connsiteY1"/>
              </a:cxn>
              <a:cxn ang="0">
                <a:pos x="connsiteX2" y="connsiteY2"/>
              </a:cxn>
            </a:cxnLst>
            <a:rect l="l" t="t" r="r" b="b"/>
            <a:pathLst>
              <a:path w="2395869" h="290623">
                <a:moveTo>
                  <a:pt x="0" y="0"/>
                </a:moveTo>
                <a:lnTo>
                  <a:pt x="2105246" y="0"/>
                </a:lnTo>
                <a:lnTo>
                  <a:pt x="2395869" y="290623"/>
                </a:lnTo>
              </a:path>
            </a:pathLst>
          </a:custGeom>
          <a:noFill/>
          <a:ln w="9525">
            <a:solidFill>
              <a:schemeClr val="accent3"/>
            </a:solidFill>
          </a:ln>
        </p:spPr>
        <p:txBody>
          <a:bodyPr rtlCol="0" anchor="ctr"/>
          <a:lstStyle/>
          <a:p>
            <a:pPr algn="ctr"/>
            <a:endParaRPr lang="de-DE" dirty="0"/>
          </a:p>
        </p:txBody>
      </p:sp>
      <p:sp>
        <p:nvSpPr>
          <p:cNvPr id="30" name="Freihandform 3"/>
          <p:cNvSpPr/>
          <p:nvPr>
            <p:custDataLst>
              <p:tags r:id="rId4"/>
            </p:custDataLst>
          </p:nvPr>
        </p:nvSpPr>
        <p:spPr bwMode="gray">
          <a:xfrm flipH="1" flipV="1">
            <a:off x="4967664" y="4037982"/>
            <a:ext cx="2952000" cy="290623"/>
          </a:xfrm>
          <a:custGeom>
            <a:avLst/>
            <a:gdLst>
              <a:gd name="connsiteX0" fmla="*/ 0 w 2395869"/>
              <a:gd name="connsiteY0" fmla="*/ 0 h 290623"/>
              <a:gd name="connsiteX1" fmla="*/ 2105246 w 2395869"/>
              <a:gd name="connsiteY1" fmla="*/ 0 h 290623"/>
              <a:gd name="connsiteX2" fmla="*/ 2395869 w 2395869"/>
              <a:gd name="connsiteY2" fmla="*/ 290623 h 290623"/>
            </a:gdLst>
            <a:ahLst/>
            <a:cxnLst>
              <a:cxn ang="0">
                <a:pos x="connsiteX0" y="connsiteY0"/>
              </a:cxn>
              <a:cxn ang="0">
                <a:pos x="connsiteX1" y="connsiteY1"/>
              </a:cxn>
              <a:cxn ang="0">
                <a:pos x="connsiteX2" y="connsiteY2"/>
              </a:cxn>
            </a:cxnLst>
            <a:rect l="l" t="t" r="r" b="b"/>
            <a:pathLst>
              <a:path w="2395869" h="290623">
                <a:moveTo>
                  <a:pt x="0" y="0"/>
                </a:moveTo>
                <a:lnTo>
                  <a:pt x="2105246" y="0"/>
                </a:lnTo>
                <a:lnTo>
                  <a:pt x="2395869" y="290623"/>
                </a:lnTo>
              </a:path>
            </a:pathLst>
          </a:custGeom>
          <a:noFill/>
          <a:ln w="9525">
            <a:solidFill>
              <a:schemeClr val="accent3"/>
            </a:solidFill>
          </a:ln>
        </p:spPr>
        <p:txBody>
          <a:bodyPr rtlCol="0" anchor="ctr"/>
          <a:lstStyle/>
          <a:p>
            <a:pPr algn="ctr"/>
            <a:endParaRPr lang="de-DE" dirty="0"/>
          </a:p>
        </p:txBody>
      </p:sp>
      <p:cxnSp>
        <p:nvCxnSpPr>
          <p:cNvPr id="31" name="Gerader Verbinder 30"/>
          <p:cNvCxnSpPr/>
          <p:nvPr/>
        </p:nvCxnSpPr>
        <p:spPr bwMode="gray">
          <a:xfrm>
            <a:off x="5317364" y="3005657"/>
            <a:ext cx="26023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platzhalter 2"/>
          <p:cNvSpPr txBox="1"/>
          <p:nvPr/>
        </p:nvSpPr>
        <p:spPr bwMode="gray">
          <a:xfrm>
            <a:off x="1212957" y="2607513"/>
            <a:ext cx="2592000" cy="360146"/>
          </a:xfrm>
          <a:prstGeom prst="rect">
            <a:avLst/>
          </a:prstGeom>
        </p:spPr>
        <p:txBody>
          <a:bodyPr vert="horz" lIns="0" tIns="0" rIns="0" bIns="0" rtlCol="0" anchor="b" anchorCtr="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lvl="0"/>
            <a:r>
              <a:rPr lang="zh-CN" altLang="en-US" sz="1200" dirty="0"/>
              <a:t>Integrated </a:t>
            </a:r>
            <a:r>
              <a:rPr lang="en-US" altLang="zh-CN" sz="1200" dirty="0"/>
              <a:t>joystick</a:t>
            </a:r>
            <a:r>
              <a:rPr lang="zh-CN" altLang="en-US" sz="1200" dirty="0"/>
              <a:t> for comfortable, safe and stable operation.</a:t>
            </a:r>
          </a:p>
        </p:txBody>
      </p:sp>
      <p:sp>
        <p:nvSpPr>
          <p:cNvPr id="42" name="Textplatzhalter 2"/>
          <p:cNvSpPr txBox="1"/>
          <p:nvPr/>
        </p:nvSpPr>
        <p:spPr bwMode="gray">
          <a:xfrm>
            <a:off x="1212957" y="834069"/>
            <a:ext cx="2592000" cy="684688"/>
          </a:xfrm>
          <a:prstGeom prst="rect">
            <a:avLst/>
          </a:prstGeom>
        </p:spPr>
        <p:txBody>
          <a:bodyPr vert="horz" lIns="0" tIns="0" rIns="0" bIns="0" rtlCol="0" anchor="b" anchorCtr="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r>
              <a:rPr lang="en-US" altLang="zh-CN" sz="1200" dirty="0"/>
              <a:t>Load Capacity:3000kg </a:t>
            </a:r>
            <a:endParaRPr lang="de-DE" sz="1200" dirty="0"/>
          </a:p>
        </p:txBody>
      </p:sp>
      <p:sp>
        <p:nvSpPr>
          <p:cNvPr id="44" name="Textplatzhalter 2"/>
          <p:cNvSpPr txBox="1"/>
          <p:nvPr/>
        </p:nvSpPr>
        <p:spPr bwMode="gray">
          <a:xfrm>
            <a:off x="5327664" y="1158611"/>
            <a:ext cx="2592000" cy="372220"/>
          </a:xfrm>
          <a:prstGeom prst="rect">
            <a:avLst/>
          </a:prstGeom>
        </p:spPr>
        <p:txBody>
          <a:bodyPr vert="horz" lIns="0" tIns="0" rIns="0" bIns="0" rtlCol="0" anchor="b" anchorCtr="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defTabSz="685165">
              <a:spcAft>
                <a:spcPts val="0"/>
              </a:spcAft>
              <a:defRPr/>
            </a:pPr>
            <a:r>
              <a:rPr lang="en-GB" sz="1200" dirty="0"/>
              <a:t>With a maximum lifting height of 8 meters and a high-precision </a:t>
            </a:r>
            <a:r>
              <a:rPr lang="en-US" altLang="en-GB" sz="1200" dirty="0"/>
              <a:t>mast. I</a:t>
            </a:r>
            <a:r>
              <a:rPr lang="en-GB" sz="1200" dirty="0"/>
              <a:t>t is equally capable at high loads.</a:t>
            </a:r>
          </a:p>
        </p:txBody>
      </p:sp>
      <p:cxnSp>
        <p:nvCxnSpPr>
          <p:cNvPr id="48" name="Gerader Verbinder 47"/>
          <p:cNvCxnSpPr/>
          <p:nvPr/>
        </p:nvCxnSpPr>
        <p:spPr bwMode="gray">
          <a:xfrm>
            <a:off x="1213236" y="3005657"/>
            <a:ext cx="26023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1" name="Textplatzhalter 2"/>
          <p:cNvSpPr txBox="1"/>
          <p:nvPr/>
        </p:nvSpPr>
        <p:spPr bwMode="gray">
          <a:xfrm>
            <a:off x="5220349" y="2819024"/>
            <a:ext cx="2592000" cy="373273"/>
          </a:xfrm>
          <a:prstGeom prst="rect">
            <a:avLst/>
          </a:prstGeom>
        </p:spPr>
        <p:txBody>
          <a:bodyPr vert="horz" lIns="0" tIns="0" rIns="0" bIns="0" rtlCol="0" anchor="b" anchorCtr="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r>
              <a:rPr lang="zh-CN" altLang="en-US" sz="1200" dirty="0">
                <a:solidFill>
                  <a:schemeClr val="tx1"/>
                </a:solidFill>
                <a:ea typeface="宋体" panose="02010600030101010101" pitchFamily="2" charset="-122"/>
                <a:sym typeface="+mn-ea"/>
              </a:rPr>
              <a:t>OPS suspension seat, ride comfortably, when the operator leaves the seat, the whole </a:t>
            </a:r>
            <a:r>
              <a:rPr lang="en-US" altLang="zh-CN" sz="1200" dirty="0">
                <a:solidFill>
                  <a:schemeClr val="tx1"/>
                </a:solidFill>
                <a:ea typeface="宋体" panose="02010600030101010101" pitchFamily="2" charset="-122"/>
                <a:sym typeface="+mn-ea"/>
              </a:rPr>
              <a:t>forklift</a:t>
            </a:r>
            <a:r>
              <a:rPr lang="zh-CN" altLang="en-US" sz="1200" dirty="0">
                <a:solidFill>
                  <a:schemeClr val="tx1"/>
                </a:solidFill>
                <a:ea typeface="宋体" panose="02010600030101010101" pitchFamily="2" charset="-122"/>
                <a:sym typeface="+mn-ea"/>
              </a:rPr>
              <a:t> stops immediately, operation safety.</a:t>
            </a:r>
          </a:p>
        </p:txBody>
      </p:sp>
      <p:sp>
        <p:nvSpPr>
          <p:cNvPr id="62" name="Textplatzhalter 2"/>
          <p:cNvSpPr txBox="1"/>
          <p:nvPr/>
        </p:nvSpPr>
        <p:spPr bwMode="gray">
          <a:xfrm>
            <a:off x="5331306" y="4085507"/>
            <a:ext cx="2592000" cy="373273"/>
          </a:xfrm>
          <a:prstGeom prst="rect">
            <a:avLst/>
          </a:prstGeom>
        </p:spPr>
        <p:txBody>
          <a:bodyPr vert="horz" lIns="0" tIns="0" rIns="0" bIns="0" rtlCol="0" anchor="b" anchorCtr="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r>
              <a:rPr lang="zh-CN" altLang="en-US" sz="1200" dirty="0"/>
              <a:t>Equipped with </a:t>
            </a:r>
            <a:r>
              <a:rPr lang="en-US" altLang="zh-CN" sz="1200" dirty="0"/>
              <a:t>fork positioner</a:t>
            </a:r>
            <a:r>
              <a:rPr lang="zh-CN" altLang="en-US" sz="1200" dirty="0"/>
              <a:t> + side shift</a:t>
            </a:r>
            <a:r>
              <a:rPr lang="en-US" altLang="zh-CN" sz="1200" dirty="0"/>
              <a:t>er</a:t>
            </a:r>
            <a:r>
              <a:rPr lang="zh-CN" altLang="en-US" sz="1200" dirty="0"/>
              <a:t>, wide adaptability</a:t>
            </a:r>
            <a:r>
              <a:rPr lang="en-US" altLang="zh-CN" sz="1200" dirty="0"/>
              <a:t>,</a:t>
            </a:r>
            <a:r>
              <a:rPr lang="zh-CN" altLang="en-US" sz="1200" dirty="0"/>
              <a:t> high </a:t>
            </a:r>
            <a:r>
              <a:rPr lang="en-US" altLang="zh-CN" sz="1200" dirty="0"/>
              <a:t>working</a:t>
            </a:r>
            <a:r>
              <a:rPr lang="zh-CN" altLang="en-US" sz="1200" dirty="0"/>
              <a:t> efficiency.</a:t>
            </a:r>
          </a:p>
        </p:txBody>
      </p:sp>
      <p:sp>
        <p:nvSpPr>
          <p:cNvPr id="63" name="Textplatzhalter 2"/>
          <p:cNvSpPr txBox="1"/>
          <p:nvPr/>
        </p:nvSpPr>
        <p:spPr bwMode="gray">
          <a:xfrm>
            <a:off x="1212769" y="4374765"/>
            <a:ext cx="2592000" cy="360146"/>
          </a:xfrm>
          <a:prstGeom prst="rect">
            <a:avLst/>
          </a:prstGeom>
        </p:spPr>
        <p:txBody>
          <a:bodyPr vert="horz" lIns="0" tIns="0" rIns="0" bIns="0" rtlCol="0" anchor="b" anchorCtr="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r>
              <a:rPr lang="zh-CN" altLang="en-US" sz="1200" dirty="0"/>
              <a:t>Solid tires, can be used both indoor and outdoor. Dual-drive brake: better braking effect, can be used on slippery and icy ground, safer for operators.</a:t>
            </a:r>
          </a:p>
        </p:txBody>
      </p:sp>
      <p:sp>
        <p:nvSpPr>
          <p:cNvPr id="32" name="Rechteck 31">
            <a:hlinkClick r:id="rId14"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pic>
        <p:nvPicPr>
          <p:cNvPr id="7" name="图片 6"/>
          <p:cNvPicPr>
            <a:picLocks noChangeAspect="1"/>
          </p:cNvPicPr>
          <p:nvPr>
            <p:custDataLst>
              <p:tags r:id="rId5"/>
            </p:custDataLst>
          </p:nvPr>
        </p:nvPicPr>
        <p:blipFill>
          <a:blip r:embed="rId15" cstate="print"/>
          <a:stretch>
            <a:fillRect/>
          </a:stretch>
        </p:blipFill>
        <p:spPr>
          <a:xfrm>
            <a:off x="71120" y="989965"/>
            <a:ext cx="980440" cy="1069975"/>
          </a:xfrm>
          <a:prstGeom prst="rect">
            <a:avLst/>
          </a:prstGeom>
        </p:spPr>
      </p:pic>
      <p:pic>
        <p:nvPicPr>
          <p:cNvPr id="8" name="图片 7" descr="1 - 副本 拷贝 2"/>
          <p:cNvPicPr>
            <a:picLocks noChangeAspect="1"/>
          </p:cNvPicPr>
          <p:nvPr>
            <p:custDataLst>
              <p:tags r:id="rId6"/>
            </p:custDataLst>
          </p:nvPr>
        </p:nvPicPr>
        <p:blipFill>
          <a:blip r:embed="rId16" cstate="print"/>
          <a:stretch>
            <a:fillRect/>
          </a:stretch>
        </p:blipFill>
        <p:spPr>
          <a:xfrm>
            <a:off x="3818255" y="1883410"/>
            <a:ext cx="1386840" cy="1386840"/>
          </a:xfrm>
          <a:prstGeom prst="rect">
            <a:avLst/>
          </a:prstGeom>
        </p:spPr>
      </p:pic>
      <p:pic>
        <p:nvPicPr>
          <p:cNvPr id="9" name="图片 8"/>
          <p:cNvPicPr>
            <a:picLocks noChangeAspect="1"/>
          </p:cNvPicPr>
          <p:nvPr>
            <p:custDataLst>
              <p:tags r:id="rId7"/>
            </p:custDataLst>
          </p:nvPr>
        </p:nvPicPr>
        <p:blipFill>
          <a:blip r:embed="rId17" cstate="print"/>
          <a:stretch>
            <a:fillRect/>
          </a:stretch>
        </p:blipFill>
        <p:spPr>
          <a:xfrm>
            <a:off x="8172450" y="198120"/>
            <a:ext cx="509905" cy="1757680"/>
          </a:xfrm>
          <a:prstGeom prst="rect">
            <a:avLst/>
          </a:prstGeom>
        </p:spPr>
      </p:pic>
      <p:pic>
        <p:nvPicPr>
          <p:cNvPr id="10" name="图片 9"/>
          <p:cNvPicPr>
            <a:picLocks noChangeAspect="1"/>
          </p:cNvPicPr>
          <p:nvPr>
            <p:custDataLst>
              <p:tags r:id="rId8"/>
            </p:custDataLst>
          </p:nvPr>
        </p:nvPicPr>
        <p:blipFill>
          <a:blip r:embed="rId18" cstate="print"/>
          <a:stretch>
            <a:fillRect/>
          </a:stretch>
        </p:blipFill>
        <p:spPr>
          <a:xfrm>
            <a:off x="59690" y="2322195"/>
            <a:ext cx="1092200" cy="970915"/>
          </a:xfrm>
          <a:prstGeom prst="rect">
            <a:avLst/>
          </a:prstGeom>
        </p:spPr>
      </p:pic>
      <p:pic>
        <p:nvPicPr>
          <p:cNvPr id="13" name="图片 12"/>
          <p:cNvPicPr>
            <a:picLocks noChangeAspect="1"/>
          </p:cNvPicPr>
          <p:nvPr>
            <p:custDataLst>
              <p:tags r:id="rId9"/>
            </p:custDataLst>
          </p:nvPr>
        </p:nvPicPr>
        <p:blipFill>
          <a:blip r:embed="rId19" cstate="print"/>
          <a:stretch>
            <a:fillRect/>
          </a:stretch>
        </p:blipFill>
        <p:spPr>
          <a:xfrm>
            <a:off x="7968615" y="3809365"/>
            <a:ext cx="1068070" cy="750570"/>
          </a:xfrm>
          <a:prstGeom prst="rect">
            <a:avLst/>
          </a:prstGeom>
        </p:spPr>
      </p:pic>
      <p:pic>
        <p:nvPicPr>
          <p:cNvPr id="17" name="图片 16"/>
          <p:cNvPicPr>
            <a:picLocks noChangeAspect="1"/>
          </p:cNvPicPr>
          <p:nvPr>
            <p:custDataLst>
              <p:tags r:id="rId10"/>
            </p:custDataLst>
          </p:nvPr>
        </p:nvPicPr>
        <p:blipFill>
          <a:blip r:embed="rId20" cstate="print"/>
          <a:stretch>
            <a:fillRect/>
          </a:stretch>
        </p:blipFill>
        <p:spPr>
          <a:xfrm>
            <a:off x="35560" y="3756660"/>
            <a:ext cx="1151255" cy="765810"/>
          </a:xfrm>
          <a:prstGeom prst="rect">
            <a:avLst/>
          </a:prstGeom>
        </p:spPr>
      </p:pic>
      <p:pic>
        <p:nvPicPr>
          <p:cNvPr id="6" name="图片 5"/>
          <p:cNvPicPr>
            <a:picLocks noChangeAspect="1"/>
          </p:cNvPicPr>
          <p:nvPr>
            <p:custDataLst>
              <p:tags r:id="rId11"/>
            </p:custDataLst>
          </p:nvPr>
        </p:nvPicPr>
        <p:blipFill>
          <a:blip r:embed="rId21" cstate="print"/>
          <a:stretch>
            <a:fillRect/>
          </a:stretch>
        </p:blipFill>
        <p:spPr>
          <a:xfrm>
            <a:off x="8100695" y="2070100"/>
            <a:ext cx="878840" cy="13354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6</a:t>
            </a:fld>
            <a:endParaRPr lang="de-DE" dirty="0"/>
          </a:p>
        </p:txBody>
      </p:sp>
      <p:sp>
        <p:nvSpPr>
          <p:cNvPr id="3" name="Fußzeilenplatzhalter 2"/>
          <p:cNvSpPr>
            <a:spLocks noGrp="1"/>
          </p:cNvSpPr>
          <p:nvPr>
            <p:ph type="ftr" sz="quarter" idx="10"/>
          </p:nvPr>
        </p:nvSpPr>
        <p:spPr/>
        <p:txBody>
          <a:bodyPr/>
          <a:lstStyle/>
          <a:p>
            <a:r>
              <a:rPr lang="en-US" altLang="de-DE" dirty="0">
                <a:sym typeface="+mn-ea"/>
              </a:rPr>
              <a:t>MQK Introduction of Products</a:t>
            </a:r>
            <a:endParaRPr lang="de-DE" dirty="0"/>
          </a:p>
        </p:txBody>
      </p:sp>
      <p:sp>
        <p:nvSpPr>
          <p:cNvPr id="4" name="Titel 3"/>
          <p:cNvSpPr>
            <a:spLocks noGrp="1"/>
          </p:cNvSpPr>
          <p:nvPr>
            <p:ph type="title"/>
          </p:nvPr>
        </p:nvSpPr>
        <p:spPr/>
        <p:txBody>
          <a:bodyPr/>
          <a:lstStyle/>
          <a:p>
            <a:r>
              <a:rPr lang="de-DE" dirty="0">
                <a:sym typeface="+mn-ea"/>
              </a:rPr>
              <a:t>M</a:t>
            </a:r>
            <a:r>
              <a:rPr lang="en-US" altLang="zh-CN" dirty="0" err="1">
                <a:sym typeface="+mn-ea"/>
              </a:rPr>
              <a:t>iMA</a:t>
            </a:r>
            <a:r>
              <a:rPr lang="en-US" altLang="zh-CN" dirty="0">
                <a:sym typeface="+mn-ea"/>
              </a:rPr>
              <a:t> </a:t>
            </a:r>
            <a:r>
              <a:rPr lang="en-US" altLang="de-DE" dirty="0">
                <a:sym typeface="+mn-ea"/>
              </a:rPr>
              <a:t>MQK30</a:t>
            </a:r>
            <a:endParaRPr lang="de-DE" dirty="0"/>
          </a:p>
        </p:txBody>
      </p:sp>
      <p:sp>
        <p:nvSpPr>
          <p:cNvPr id="5" name="Textplatzhalter 4"/>
          <p:cNvSpPr>
            <a:spLocks noGrp="1"/>
          </p:cNvSpPr>
          <p:nvPr>
            <p:ph type="body" sz="quarter" idx="17"/>
          </p:nvPr>
        </p:nvSpPr>
        <p:spPr/>
        <p:txBody>
          <a:bodyPr/>
          <a:lstStyle/>
          <a:p>
            <a:r>
              <a:rPr lang="en-US" altLang="de-DE" dirty="0"/>
              <a:t>H</a:t>
            </a:r>
            <a:r>
              <a:rPr lang="de-DE" dirty="0"/>
              <a:t>ighlight</a:t>
            </a:r>
            <a:r>
              <a:rPr lang="en-US" altLang="de-DE" dirty="0"/>
              <a:t>s</a:t>
            </a:r>
          </a:p>
        </p:txBody>
      </p:sp>
      <p:sp>
        <p:nvSpPr>
          <p:cNvPr id="15" name="Textplatzhalter 2"/>
          <p:cNvSpPr txBox="1"/>
          <p:nvPr/>
        </p:nvSpPr>
        <p:spPr bwMode="gray">
          <a:xfrm>
            <a:off x="3941930" y="3303434"/>
            <a:ext cx="1260140" cy="216000"/>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algn="ctr"/>
            <a:r>
              <a:rPr lang="en-US" altLang="de-DE" dirty="0"/>
              <a:t>MQK</a:t>
            </a:r>
            <a:r>
              <a:rPr lang="de-DE" dirty="0"/>
              <a:t>30</a:t>
            </a:r>
          </a:p>
        </p:txBody>
      </p:sp>
      <p:sp>
        <p:nvSpPr>
          <p:cNvPr id="24" name="Freihandform 3"/>
          <p:cNvSpPr/>
          <p:nvPr>
            <p:custDataLst>
              <p:tags r:id="rId1"/>
            </p:custDataLst>
          </p:nvPr>
        </p:nvSpPr>
        <p:spPr bwMode="gray">
          <a:xfrm>
            <a:off x="1213236" y="1559442"/>
            <a:ext cx="2952000" cy="290623"/>
          </a:xfrm>
          <a:custGeom>
            <a:avLst/>
            <a:gdLst>
              <a:gd name="connsiteX0" fmla="*/ 0 w 2395869"/>
              <a:gd name="connsiteY0" fmla="*/ 0 h 290623"/>
              <a:gd name="connsiteX1" fmla="*/ 2105246 w 2395869"/>
              <a:gd name="connsiteY1" fmla="*/ 0 h 290623"/>
              <a:gd name="connsiteX2" fmla="*/ 2395869 w 2395869"/>
              <a:gd name="connsiteY2" fmla="*/ 290623 h 290623"/>
            </a:gdLst>
            <a:ahLst/>
            <a:cxnLst>
              <a:cxn ang="0">
                <a:pos x="connsiteX0" y="connsiteY0"/>
              </a:cxn>
              <a:cxn ang="0">
                <a:pos x="connsiteX1" y="connsiteY1"/>
              </a:cxn>
              <a:cxn ang="0">
                <a:pos x="connsiteX2" y="connsiteY2"/>
              </a:cxn>
            </a:cxnLst>
            <a:rect l="l" t="t" r="r" b="b"/>
            <a:pathLst>
              <a:path w="2395869" h="290623">
                <a:moveTo>
                  <a:pt x="0" y="0"/>
                </a:moveTo>
                <a:lnTo>
                  <a:pt x="2105246" y="0"/>
                </a:lnTo>
                <a:lnTo>
                  <a:pt x="2395869" y="290623"/>
                </a:lnTo>
              </a:path>
            </a:pathLst>
          </a:custGeom>
          <a:noFill/>
          <a:ln w="9525">
            <a:solidFill>
              <a:schemeClr val="accent3"/>
            </a:solidFill>
          </a:ln>
        </p:spPr>
        <p:txBody>
          <a:bodyPr rtlCol="0" anchor="ctr"/>
          <a:lstStyle/>
          <a:p>
            <a:pPr algn="ctr"/>
            <a:endParaRPr lang="de-DE" dirty="0"/>
          </a:p>
        </p:txBody>
      </p:sp>
      <p:sp>
        <p:nvSpPr>
          <p:cNvPr id="25" name="Freihandform 3"/>
          <p:cNvSpPr/>
          <p:nvPr>
            <p:custDataLst>
              <p:tags r:id="rId2"/>
            </p:custDataLst>
          </p:nvPr>
        </p:nvSpPr>
        <p:spPr bwMode="gray">
          <a:xfrm flipV="1">
            <a:off x="1213236" y="4037982"/>
            <a:ext cx="2952000" cy="290623"/>
          </a:xfrm>
          <a:custGeom>
            <a:avLst/>
            <a:gdLst>
              <a:gd name="connsiteX0" fmla="*/ 0 w 2395869"/>
              <a:gd name="connsiteY0" fmla="*/ 0 h 290623"/>
              <a:gd name="connsiteX1" fmla="*/ 2105246 w 2395869"/>
              <a:gd name="connsiteY1" fmla="*/ 0 h 290623"/>
              <a:gd name="connsiteX2" fmla="*/ 2395869 w 2395869"/>
              <a:gd name="connsiteY2" fmla="*/ 290623 h 290623"/>
            </a:gdLst>
            <a:ahLst/>
            <a:cxnLst>
              <a:cxn ang="0">
                <a:pos x="connsiteX0" y="connsiteY0"/>
              </a:cxn>
              <a:cxn ang="0">
                <a:pos x="connsiteX1" y="connsiteY1"/>
              </a:cxn>
              <a:cxn ang="0">
                <a:pos x="connsiteX2" y="connsiteY2"/>
              </a:cxn>
            </a:cxnLst>
            <a:rect l="l" t="t" r="r" b="b"/>
            <a:pathLst>
              <a:path w="2395869" h="290623">
                <a:moveTo>
                  <a:pt x="0" y="0"/>
                </a:moveTo>
                <a:lnTo>
                  <a:pt x="2105246" y="0"/>
                </a:lnTo>
                <a:lnTo>
                  <a:pt x="2395869" y="290623"/>
                </a:lnTo>
              </a:path>
            </a:pathLst>
          </a:custGeom>
          <a:noFill/>
          <a:ln w="9525">
            <a:solidFill>
              <a:schemeClr val="accent3"/>
            </a:solidFill>
          </a:ln>
        </p:spPr>
        <p:txBody>
          <a:bodyPr rtlCol="0" anchor="ctr"/>
          <a:lstStyle/>
          <a:p>
            <a:pPr algn="ctr"/>
            <a:endParaRPr lang="de-DE" dirty="0"/>
          </a:p>
        </p:txBody>
      </p:sp>
      <p:sp>
        <p:nvSpPr>
          <p:cNvPr id="29" name="Freihandform 3"/>
          <p:cNvSpPr/>
          <p:nvPr>
            <p:custDataLst>
              <p:tags r:id="rId3"/>
            </p:custDataLst>
          </p:nvPr>
        </p:nvSpPr>
        <p:spPr bwMode="gray">
          <a:xfrm flipH="1">
            <a:off x="4967664" y="1559442"/>
            <a:ext cx="2952000" cy="290623"/>
          </a:xfrm>
          <a:custGeom>
            <a:avLst/>
            <a:gdLst>
              <a:gd name="connsiteX0" fmla="*/ 0 w 2395869"/>
              <a:gd name="connsiteY0" fmla="*/ 0 h 290623"/>
              <a:gd name="connsiteX1" fmla="*/ 2105246 w 2395869"/>
              <a:gd name="connsiteY1" fmla="*/ 0 h 290623"/>
              <a:gd name="connsiteX2" fmla="*/ 2395869 w 2395869"/>
              <a:gd name="connsiteY2" fmla="*/ 290623 h 290623"/>
            </a:gdLst>
            <a:ahLst/>
            <a:cxnLst>
              <a:cxn ang="0">
                <a:pos x="connsiteX0" y="connsiteY0"/>
              </a:cxn>
              <a:cxn ang="0">
                <a:pos x="connsiteX1" y="connsiteY1"/>
              </a:cxn>
              <a:cxn ang="0">
                <a:pos x="connsiteX2" y="connsiteY2"/>
              </a:cxn>
            </a:cxnLst>
            <a:rect l="l" t="t" r="r" b="b"/>
            <a:pathLst>
              <a:path w="2395869" h="290623">
                <a:moveTo>
                  <a:pt x="0" y="0"/>
                </a:moveTo>
                <a:lnTo>
                  <a:pt x="2105246" y="0"/>
                </a:lnTo>
                <a:lnTo>
                  <a:pt x="2395869" y="290623"/>
                </a:lnTo>
              </a:path>
            </a:pathLst>
          </a:custGeom>
          <a:noFill/>
          <a:ln w="9525">
            <a:solidFill>
              <a:schemeClr val="accent3"/>
            </a:solidFill>
          </a:ln>
        </p:spPr>
        <p:txBody>
          <a:bodyPr rtlCol="0" anchor="ctr"/>
          <a:lstStyle/>
          <a:p>
            <a:pPr algn="ctr"/>
            <a:endParaRPr lang="de-DE" dirty="0"/>
          </a:p>
        </p:txBody>
      </p:sp>
      <p:sp>
        <p:nvSpPr>
          <p:cNvPr id="30" name="Freihandform 3"/>
          <p:cNvSpPr/>
          <p:nvPr>
            <p:custDataLst>
              <p:tags r:id="rId4"/>
            </p:custDataLst>
          </p:nvPr>
        </p:nvSpPr>
        <p:spPr bwMode="gray">
          <a:xfrm flipH="1" flipV="1">
            <a:off x="4967664" y="4037982"/>
            <a:ext cx="2952000" cy="290623"/>
          </a:xfrm>
          <a:custGeom>
            <a:avLst/>
            <a:gdLst>
              <a:gd name="connsiteX0" fmla="*/ 0 w 2395869"/>
              <a:gd name="connsiteY0" fmla="*/ 0 h 290623"/>
              <a:gd name="connsiteX1" fmla="*/ 2105246 w 2395869"/>
              <a:gd name="connsiteY1" fmla="*/ 0 h 290623"/>
              <a:gd name="connsiteX2" fmla="*/ 2395869 w 2395869"/>
              <a:gd name="connsiteY2" fmla="*/ 290623 h 290623"/>
            </a:gdLst>
            <a:ahLst/>
            <a:cxnLst>
              <a:cxn ang="0">
                <a:pos x="connsiteX0" y="connsiteY0"/>
              </a:cxn>
              <a:cxn ang="0">
                <a:pos x="connsiteX1" y="connsiteY1"/>
              </a:cxn>
              <a:cxn ang="0">
                <a:pos x="connsiteX2" y="connsiteY2"/>
              </a:cxn>
            </a:cxnLst>
            <a:rect l="l" t="t" r="r" b="b"/>
            <a:pathLst>
              <a:path w="2395869" h="290623">
                <a:moveTo>
                  <a:pt x="0" y="0"/>
                </a:moveTo>
                <a:lnTo>
                  <a:pt x="2105246" y="0"/>
                </a:lnTo>
                <a:lnTo>
                  <a:pt x="2395869" y="290623"/>
                </a:lnTo>
              </a:path>
            </a:pathLst>
          </a:custGeom>
          <a:noFill/>
          <a:ln w="9525">
            <a:solidFill>
              <a:schemeClr val="accent3"/>
            </a:solidFill>
          </a:ln>
        </p:spPr>
        <p:txBody>
          <a:bodyPr rtlCol="0" anchor="ctr"/>
          <a:lstStyle/>
          <a:p>
            <a:pPr algn="ctr"/>
            <a:endParaRPr lang="de-DE" dirty="0"/>
          </a:p>
        </p:txBody>
      </p:sp>
      <p:cxnSp>
        <p:nvCxnSpPr>
          <p:cNvPr id="31" name="Gerader Verbinder 30"/>
          <p:cNvCxnSpPr/>
          <p:nvPr/>
        </p:nvCxnSpPr>
        <p:spPr bwMode="gray">
          <a:xfrm>
            <a:off x="5317364" y="3005657"/>
            <a:ext cx="26023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platzhalter 2"/>
          <p:cNvSpPr txBox="1"/>
          <p:nvPr/>
        </p:nvSpPr>
        <p:spPr bwMode="gray">
          <a:xfrm>
            <a:off x="1202797" y="2964383"/>
            <a:ext cx="2592000" cy="360146"/>
          </a:xfrm>
          <a:prstGeom prst="rect">
            <a:avLst/>
          </a:prstGeom>
        </p:spPr>
        <p:txBody>
          <a:bodyPr vert="horz" lIns="0" tIns="0" rIns="0" bIns="0" rtlCol="0" anchor="b" anchorCtr="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lvl="0"/>
            <a:r>
              <a:rPr lang="zh-CN" altLang="en-US" sz="1200" dirty="0"/>
              <a:t>Full AC system design, using AC brushless motor, with high efficiency and energy saving, to meet the requirements </a:t>
            </a:r>
            <a:r>
              <a:rPr lang="en-US" altLang="zh-CN" sz="1200" dirty="0"/>
              <a:t>different</a:t>
            </a:r>
            <a:r>
              <a:rPr lang="zh-CN" altLang="en-US" sz="1200" dirty="0"/>
              <a:t> operations under heavy working conditions.</a:t>
            </a:r>
          </a:p>
        </p:txBody>
      </p:sp>
      <p:sp>
        <p:nvSpPr>
          <p:cNvPr id="42" name="Textplatzhalter 2"/>
          <p:cNvSpPr txBox="1"/>
          <p:nvPr/>
        </p:nvSpPr>
        <p:spPr bwMode="gray">
          <a:xfrm>
            <a:off x="1212957" y="834069"/>
            <a:ext cx="2592000" cy="684688"/>
          </a:xfrm>
          <a:prstGeom prst="rect">
            <a:avLst/>
          </a:prstGeom>
        </p:spPr>
        <p:txBody>
          <a:bodyPr vert="horz" lIns="0" tIns="0" rIns="0" bIns="0" rtlCol="0" anchor="b" anchorCtr="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r>
              <a:rPr lang="de-DE" sz="1200" dirty="0"/>
              <a:t>Various driving modes such as straight </a:t>
            </a:r>
            <a:r>
              <a:rPr lang="en-US" altLang="de-DE" sz="1200" dirty="0"/>
              <a:t>walk</a:t>
            </a:r>
            <a:r>
              <a:rPr lang="de-DE" sz="1200" dirty="0"/>
              <a:t>, sidewalk, and </a:t>
            </a:r>
            <a:r>
              <a:rPr lang="en-US" altLang="zh-CN" sz="1200" dirty="0">
                <a:sym typeface="+mn-ea"/>
              </a:rPr>
              <a:t>center rotation</a:t>
            </a:r>
            <a:endParaRPr lang="de-DE" sz="1200" dirty="0"/>
          </a:p>
        </p:txBody>
      </p:sp>
      <p:sp>
        <p:nvSpPr>
          <p:cNvPr id="44" name="Textplatzhalter 2"/>
          <p:cNvSpPr txBox="1"/>
          <p:nvPr/>
        </p:nvSpPr>
        <p:spPr bwMode="gray">
          <a:xfrm>
            <a:off x="5327664" y="1158611"/>
            <a:ext cx="2592000" cy="372220"/>
          </a:xfrm>
          <a:prstGeom prst="rect">
            <a:avLst/>
          </a:prstGeom>
        </p:spPr>
        <p:txBody>
          <a:bodyPr vert="horz" lIns="0" tIns="0" rIns="0" bIns="0" rtlCol="0" anchor="b" anchorCtr="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defTabSz="685165">
              <a:spcAft>
                <a:spcPts val="0"/>
              </a:spcAft>
              <a:defRPr/>
            </a:pPr>
            <a:r>
              <a:rPr lang="en-US" altLang="zh-CN" sz="1200" dirty="0"/>
              <a:t>360° multi-directional mode + non-stop continuous operation mode, high flexibility and efficiency</a:t>
            </a:r>
          </a:p>
        </p:txBody>
      </p:sp>
      <p:cxnSp>
        <p:nvCxnSpPr>
          <p:cNvPr id="48" name="Gerader Verbinder 47"/>
          <p:cNvCxnSpPr/>
          <p:nvPr/>
        </p:nvCxnSpPr>
        <p:spPr bwMode="gray">
          <a:xfrm>
            <a:off x="1213236" y="3005657"/>
            <a:ext cx="26023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1" name="Textplatzhalter 2"/>
          <p:cNvSpPr txBox="1"/>
          <p:nvPr/>
        </p:nvSpPr>
        <p:spPr bwMode="gray">
          <a:xfrm>
            <a:off x="5327664" y="2591059"/>
            <a:ext cx="2592000" cy="373273"/>
          </a:xfrm>
          <a:prstGeom prst="rect">
            <a:avLst/>
          </a:prstGeom>
        </p:spPr>
        <p:txBody>
          <a:bodyPr vert="horz" lIns="0" tIns="0" rIns="0" bIns="0" rtlCol="0" anchor="b" anchorCtr="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defTabSz="685165">
              <a:spcAft>
                <a:spcPts val="0"/>
              </a:spcAft>
              <a:defRPr/>
            </a:pPr>
            <a:r>
              <a:rPr lang="zh-CN" altLang="en-US" sz="1200" dirty="0"/>
              <a:t>Multi-function intelligent instrument panel with wheel display, more comfortable and convenient operation</a:t>
            </a:r>
          </a:p>
        </p:txBody>
      </p:sp>
      <p:sp>
        <p:nvSpPr>
          <p:cNvPr id="62" name="Textplatzhalter 2"/>
          <p:cNvSpPr txBox="1"/>
          <p:nvPr/>
        </p:nvSpPr>
        <p:spPr bwMode="gray">
          <a:xfrm>
            <a:off x="5331306" y="3955332"/>
            <a:ext cx="2592000" cy="373273"/>
          </a:xfrm>
          <a:prstGeom prst="rect">
            <a:avLst/>
          </a:prstGeom>
        </p:spPr>
        <p:txBody>
          <a:bodyPr vert="horz" lIns="0" tIns="0" rIns="0" bIns="0" rtlCol="0" anchor="b" anchorCtr="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pPr lvl="0"/>
            <a:r>
              <a:rPr lang="en-US" sz="1200" dirty="0"/>
              <a:t>Standard high-capacity lithium battery, strong battery life</a:t>
            </a:r>
          </a:p>
        </p:txBody>
      </p:sp>
      <p:sp>
        <p:nvSpPr>
          <p:cNvPr id="63" name="Textplatzhalter 2"/>
          <p:cNvSpPr txBox="1"/>
          <p:nvPr/>
        </p:nvSpPr>
        <p:spPr bwMode="gray">
          <a:xfrm>
            <a:off x="1259759" y="4229985"/>
            <a:ext cx="2592000" cy="360146"/>
          </a:xfrm>
          <a:prstGeom prst="rect">
            <a:avLst/>
          </a:prstGeom>
        </p:spPr>
        <p:txBody>
          <a:bodyPr vert="horz" lIns="0" tIns="0" rIns="0" bIns="0" rtlCol="0" anchor="b" anchorCtr="0">
            <a:noAutofit/>
          </a:bodyPr>
          <a:lstStyle>
            <a:lvl1pPr marL="0" indent="0" algn="l" defTabSz="685800" rtl="0" eaLnBrk="1" latinLnBrk="0" hangingPunct="1">
              <a:lnSpc>
                <a:spcPct val="110000"/>
              </a:lnSpc>
              <a:spcBef>
                <a:spcPts val="0"/>
              </a:spcBef>
              <a:spcAft>
                <a:spcPts val="400"/>
              </a:spcAft>
              <a:buFont typeface="Arial" panose="020B0604020202020204" pitchFamily="34" charset="0"/>
              <a:buNone/>
              <a:defRPr sz="1600" b="1" kern="1200">
                <a:solidFill>
                  <a:schemeClr val="tx1"/>
                </a:solidFill>
                <a:latin typeface="+mn-lt"/>
                <a:ea typeface="+mn-ea"/>
                <a:cs typeface="+mn-cs"/>
              </a:defRPr>
            </a:lvl1pPr>
            <a:lvl2pPr marL="0" indent="0" algn="l" defTabSz="685800" rtl="0" eaLnBrk="1" latinLnBrk="0" hangingPunct="1">
              <a:lnSpc>
                <a:spcPct val="110000"/>
              </a:lnSpc>
              <a:spcBef>
                <a:spcPts val="450"/>
              </a:spcBef>
              <a:spcAft>
                <a:spcPts val="450"/>
              </a:spcAft>
              <a:buFont typeface="Arial" panose="020B0604020202020204" pitchFamily="34" charset="0"/>
              <a:buNone/>
              <a:defRPr sz="1600" kern="1200">
                <a:solidFill>
                  <a:schemeClr val="tx1"/>
                </a:solidFill>
                <a:latin typeface="+mn-lt"/>
                <a:ea typeface="+mn-ea"/>
                <a:cs typeface="+mn-cs"/>
              </a:defRPr>
            </a:lvl2pPr>
            <a:lvl3pPr marL="17970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3pPr>
            <a:lvl4pPr marL="360045"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4pPr>
            <a:lvl5pPr marL="53975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6pPr>
            <a:lvl7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7pPr>
            <a:lvl8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8pPr>
            <a:lvl9pPr marL="720090" indent="-179705" algn="l" defTabSz="685800" rtl="0" eaLnBrk="1" latinLnBrk="0" hangingPunct="1">
              <a:lnSpc>
                <a:spcPct val="110000"/>
              </a:lnSpc>
              <a:spcBef>
                <a:spcPts val="150"/>
              </a:spcBef>
              <a:spcAft>
                <a:spcPts val="150"/>
              </a:spcAft>
              <a:buClr>
                <a:schemeClr val="accent2"/>
              </a:buClr>
              <a:buFont typeface="Arial" panose="020B0604020202020204" pitchFamily="34" charset="0"/>
              <a:buChar char="−"/>
              <a:defRPr sz="1600" kern="1200">
                <a:solidFill>
                  <a:schemeClr val="tx1"/>
                </a:solidFill>
                <a:latin typeface="+mn-lt"/>
                <a:ea typeface="+mn-ea"/>
                <a:cs typeface="+mn-cs"/>
              </a:defRPr>
            </a:lvl9pPr>
          </a:lstStyle>
          <a:p>
            <a:r>
              <a:rPr sz="1200" dirty="0"/>
              <a:t>Equipped with electronic steering, which makes steering more labor-saving, reduces fatigue intensity and improves </a:t>
            </a:r>
            <a:r>
              <a:rPr lang="en-US" sz="1200" dirty="0"/>
              <a:t>working </a:t>
            </a:r>
            <a:r>
              <a:rPr sz="1200" dirty="0"/>
              <a:t>efficiency.</a:t>
            </a:r>
          </a:p>
        </p:txBody>
      </p:sp>
      <p:sp>
        <p:nvSpPr>
          <p:cNvPr id="32" name="Rechteck 31">
            <a:hlinkClick r:id="rId14"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pic>
        <p:nvPicPr>
          <p:cNvPr id="7" name="图片 6"/>
          <p:cNvPicPr>
            <a:picLocks noChangeAspect="1"/>
          </p:cNvPicPr>
          <p:nvPr>
            <p:custDataLst>
              <p:tags r:id="rId5"/>
            </p:custDataLst>
          </p:nvPr>
        </p:nvPicPr>
        <p:blipFill>
          <a:blip r:embed="rId15" cstate="print"/>
          <a:stretch>
            <a:fillRect/>
          </a:stretch>
        </p:blipFill>
        <p:spPr>
          <a:xfrm>
            <a:off x="24130" y="989965"/>
            <a:ext cx="980440" cy="1069975"/>
          </a:xfrm>
          <a:prstGeom prst="rect">
            <a:avLst/>
          </a:prstGeom>
        </p:spPr>
      </p:pic>
      <p:pic>
        <p:nvPicPr>
          <p:cNvPr id="8" name="图片 7" descr="1 - 副本 拷贝 2"/>
          <p:cNvPicPr>
            <a:picLocks noChangeAspect="1"/>
          </p:cNvPicPr>
          <p:nvPr>
            <p:custDataLst>
              <p:tags r:id="rId6"/>
            </p:custDataLst>
          </p:nvPr>
        </p:nvPicPr>
        <p:blipFill>
          <a:blip r:embed="rId16" cstate="print"/>
          <a:stretch>
            <a:fillRect/>
          </a:stretch>
        </p:blipFill>
        <p:spPr>
          <a:xfrm>
            <a:off x="3877310" y="1892300"/>
            <a:ext cx="1367790" cy="1367790"/>
          </a:xfrm>
          <a:prstGeom prst="rect">
            <a:avLst/>
          </a:prstGeom>
        </p:spPr>
      </p:pic>
      <p:pic>
        <p:nvPicPr>
          <p:cNvPr id="6" name="图片 5"/>
          <p:cNvPicPr>
            <a:picLocks noChangeAspect="1"/>
          </p:cNvPicPr>
          <p:nvPr>
            <p:custDataLst>
              <p:tags r:id="rId7"/>
            </p:custDataLst>
          </p:nvPr>
        </p:nvPicPr>
        <p:blipFill>
          <a:blip r:embed="rId17"/>
          <a:stretch>
            <a:fillRect/>
          </a:stretch>
        </p:blipFill>
        <p:spPr>
          <a:xfrm>
            <a:off x="-23495" y="2319655"/>
            <a:ext cx="1163955" cy="947420"/>
          </a:xfrm>
          <a:prstGeom prst="rect">
            <a:avLst/>
          </a:prstGeom>
        </p:spPr>
      </p:pic>
      <p:pic>
        <p:nvPicPr>
          <p:cNvPr id="9" name="图片 8"/>
          <p:cNvPicPr>
            <a:picLocks noChangeAspect="1"/>
          </p:cNvPicPr>
          <p:nvPr>
            <p:custDataLst>
              <p:tags r:id="rId8"/>
            </p:custDataLst>
          </p:nvPr>
        </p:nvPicPr>
        <p:blipFill>
          <a:blip r:embed="rId18" cstate="print"/>
          <a:stretch>
            <a:fillRect/>
          </a:stretch>
        </p:blipFill>
        <p:spPr>
          <a:xfrm>
            <a:off x="52705" y="3803650"/>
            <a:ext cx="1087755" cy="645795"/>
          </a:xfrm>
          <a:prstGeom prst="rect">
            <a:avLst/>
          </a:prstGeom>
        </p:spPr>
      </p:pic>
      <p:sp>
        <p:nvSpPr>
          <p:cNvPr id="12" name="文本框 11"/>
          <p:cNvSpPr txBox="1"/>
          <p:nvPr/>
        </p:nvSpPr>
        <p:spPr>
          <a:xfrm>
            <a:off x="6896100" y="3418840"/>
            <a:ext cx="3048000" cy="914400"/>
          </a:xfrm>
          <a:prstGeom prst="rect">
            <a:avLst/>
          </a:prstGeom>
          <a:noFill/>
        </p:spPr>
        <p:txBody>
          <a:bodyPr wrap="square" lIns="0" tIns="0" rIns="0" bIns="0" rtlCol="0">
            <a:noAutofit/>
          </a:bodyPr>
          <a:lstStyle/>
          <a:p>
            <a:pPr marL="179705" indent="-179705" algn="l">
              <a:lnSpc>
                <a:spcPct val="110000"/>
              </a:lnSpc>
              <a:spcAft>
                <a:spcPts val="400"/>
              </a:spcAft>
              <a:buClr>
                <a:schemeClr val="accent2"/>
              </a:buClr>
              <a:buFont typeface="Arial" panose="020B0604020202020204" pitchFamily="34" charset="0"/>
              <a:buChar char="−"/>
            </a:pPr>
            <a:endParaRPr lang="zh-CN" altLang="en-US" sz="1600" dirty="0" err="1"/>
          </a:p>
        </p:txBody>
      </p:sp>
      <p:pic>
        <p:nvPicPr>
          <p:cNvPr id="13" name="图片 12"/>
          <p:cNvPicPr>
            <a:picLocks noChangeAspect="1"/>
          </p:cNvPicPr>
          <p:nvPr>
            <p:custDataLst>
              <p:tags r:id="rId9"/>
            </p:custDataLst>
          </p:nvPr>
        </p:nvPicPr>
        <p:blipFill>
          <a:blip r:embed="rId19" cstate="print"/>
          <a:stretch>
            <a:fillRect/>
          </a:stretch>
        </p:blipFill>
        <p:spPr>
          <a:xfrm>
            <a:off x="7919720" y="3519805"/>
            <a:ext cx="1189990" cy="1353820"/>
          </a:xfrm>
          <a:prstGeom prst="rect">
            <a:avLst/>
          </a:prstGeom>
        </p:spPr>
      </p:pic>
      <p:pic>
        <p:nvPicPr>
          <p:cNvPr id="14" name="图片 13"/>
          <p:cNvPicPr>
            <a:picLocks noChangeAspect="1"/>
          </p:cNvPicPr>
          <p:nvPr>
            <p:custDataLst>
              <p:tags r:id="rId10"/>
            </p:custDataLst>
          </p:nvPr>
        </p:nvPicPr>
        <p:blipFill>
          <a:blip r:embed="rId20" cstate="print"/>
          <a:stretch>
            <a:fillRect/>
          </a:stretch>
        </p:blipFill>
        <p:spPr>
          <a:xfrm>
            <a:off x="7887970" y="833755"/>
            <a:ext cx="1221740" cy="873125"/>
          </a:xfrm>
          <a:prstGeom prst="rect">
            <a:avLst/>
          </a:prstGeom>
        </p:spPr>
      </p:pic>
      <p:pic>
        <p:nvPicPr>
          <p:cNvPr id="16" name="图片 15"/>
          <p:cNvPicPr>
            <a:picLocks noChangeAspect="1"/>
          </p:cNvPicPr>
          <p:nvPr>
            <p:custDataLst>
              <p:tags r:id="rId11"/>
            </p:custDataLst>
          </p:nvPr>
        </p:nvPicPr>
        <p:blipFill>
          <a:blip r:embed="rId21" cstate="print"/>
          <a:stretch>
            <a:fillRect/>
          </a:stretch>
        </p:blipFill>
        <p:spPr>
          <a:xfrm>
            <a:off x="7960360" y="2360930"/>
            <a:ext cx="1146175" cy="6445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7</a:t>
            </a:fld>
            <a:endParaRPr lang="de-DE" dirty="0"/>
          </a:p>
        </p:txBody>
      </p:sp>
      <p:sp>
        <p:nvSpPr>
          <p:cNvPr id="3" name="Fußzeilenplatzhalter 2"/>
          <p:cNvSpPr>
            <a:spLocks noGrp="1"/>
          </p:cNvSpPr>
          <p:nvPr>
            <p:ph type="ftr" sz="quarter" idx="10"/>
          </p:nvPr>
        </p:nvSpPr>
        <p:spPr/>
        <p:txBody>
          <a:bodyPr/>
          <a:lstStyle/>
          <a:p>
            <a:pPr algn="l">
              <a:buClrTx/>
              <a:buSzTx/>
              <a:buFontTx/>
            </a:pPr>
            <a:r>
              <a:rPr lang="en-US" altLang="de-DE" dirty="0">
                <a:sym typeface="+mn-ea"/>
              </a:rPr>
              <a:t>MQK Introduction of Products</a:t>
            </a:r>
            <a:endParaRPr lang="de-DE" dirty="0"/>
          </a:p>
        </p:txBody>
      </p:sp>
      <p:sp>
        <p:nvSpPr>
          <p:cNvPr id="4" name="Titel 3"/>
          <p:cNvSpPr>
            <a:spLocks noGrp="1"/>
          </p:cNvSpPr>
          <p:nvPr>
            <p:ph type="title"/>
          </p:nvPr>
        </p:nvSpPr>
        <p:spPr/>
        <p:txBody>
          <a:bodyPr/>
          <a:lstStyle/>
          <a:p>
            <a:r>
              <a:rPr lang="en-US" altLang="zh-CN" dirty="0">
                <a:sym typeface="+mn-ea"/>
              </a:rPr>
              <a:t>Overview</a:t>
            </a:r>
            <a:endParaRPr lang="en-US" altLang="de-DE" dirty="0"/>
          </a:p>
        </p:txBody>
      </p:sp>
      <p:sp>
        <p:nvSpPr>
          <p:cNvPr id="5" name="Textplatzhalter 4"/>
          <p:cNvSpPr>
            <a:spLocks noGrp="1"/>
          </p:cNvSpPr>
          <p:nvPr>
            <p:ph type="body" sz="quarter" idx="17"/>
          </p:nvPr>
        </p:nvSpPr>
        <p:spPr/>
        <p:txBody>
          <a:bodyPr/>
          <a:lstStyle/>
          <a:p>
            <a:r>
              <a:rPr lang="en-US" altLang="de-DE" dirty="0"/>
              <a:t>Details of Products</a:t>
            </a:r>
          </a:p>
        </p:txBody>
      </p:sp>
      <p:graphicFrame>
        <p:nvGraphicFramePr>
          <p:cNvPr id="7" name="Tabelle 6"/>
          <p:cNvGraphicFramePr>
            <a:graphicFrameLocks noGrp="1"/>
          </p:cNvGraphicFramePr>
          <p:nvPr>
            <p:custDataLst>
              <p:tags r:id="rId1"/>
            </p:custDataLst>
          </p:nvPr>
        </p:nvGraphicFramePr>
        <p:xfrm>
          <a:off x="323528" y="968355"/>
          <a:ext cx="8281035" cy="3909923"/>
        </p:xfrm>
        <a:graphic>
          <a:graphicData uri="http://schemas.openxmlformats.org/drawingml/2006/table">
            <a:tbl>
              <a:tblPr firstRow="1" bandRow="1">
                <a:tableStyleId>{F5AB1C69-6EDB-4FF4-983F-18BD219EF322}</a:tableStyleId>
              </a:tblPr>
              <a:tblGrid>
                <a:gridCol w="2520280">
                  <a:extLst>
                    <a:ext uri="{9D8B030D-6E8A-4147-A177-3AD203B41FA5}">
                      <a16:colId xmlns:a16="http://schemas.microsoft.com/office/drawing/2014/main" val="20000"/>
                    </a:ext>
                  </a:extLst>
                </a:gridCol>
                <a:gridCol w="5760640">
                  <a:extLst>
                    <a:ext uri="{9D8B030D-6E8A-4147-A177-3AD203B41FA5}">
                      <a16:colId xmlns:a16="http://schemas.microsoft.com/office/drawing/2014/main" val="20001"/>
                    </a:ext>
                  </a:extLst>
                </a:gridCol>
              </a:tblGrid>
              <a:tr h="1296144">
                <a:tc>
                  <a:txBody>
                    <a:bodyPr/>
                    <a:lstStyle/>
                    <a:p>
                      <a:pPr algn="l"/>
                      <a:r>
                        <a:rPr lang="en-US" altLang="de-DE" dirty="0">
                          <a:solidFill>
                            <a:schemeClr val="tx1"/>
                          </a:solidFill>
                        </a:rPr>
                        <a:t>F</a:t>
                      </a:r>
                      <a:r>
                        <a:rPr lang="de-DE" dirty="0">
                          <a:solidFill>
                            <a:schemeClr val="tx1"/>
                          </a:solidFill>
                        </a:rPr>
                        <a:t>orks</a:t>
                      </a:r>
                    </a:p>
                  </a:txBody>
                  <a:tcPr anchor="ctr">
                    <a:lnR w="9525"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2"/>
                    </a:solidFill>
                  </a:tcPr>
                </a:tc>
                <a:tc>
                  <a:txBody>
                    <a:bodyPr/>
                    <a:lstStyle/>
                    <a:p>
                      <a:endParaRPr lang="de-DE" dirty="0"/>
                    </a:p>
                  </a:txBody>
                  <a:tcPr>
                    <a:lnL w="9525"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0000"/>
                  </a:ext>
                </a:extLst>
              </a:tr>
              <a:tr h="1296035">
                <a:tc>
                  <a:txBody>
                    <a:bodyPr/>
                    <a:lstStyle/>
                    <a:p>
                      <a:pPr algn="l"/>
                      <a:r>
                        <a:rPr lang="en-US" altLang="de-DE" b="1" dirty="0"/>
                        <a:t>Forklift Body</a:t>
                      </a:r>
                    </a:p>
                  </a:txBody>
                  <a:tcPr anchor="ctr">
                    <a:lnR w="9525"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de-DE" dirty="0"/>
                    </a:p>
                  </a:txBody>
                  <a:tcPr>
                    <a:lnL w="9525"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0001"/>
                  </a:ext>
                </a:extLst>
              </a:tr>
              <a:tr h="1317744">
                <a:tc>
                  <a:txBody>
                    <a:bodyPr/>
                    <a:lstStyle/>
                    <a:p>
                      <a:pPr algn="l"/>
                      <a:r>
                        <a:rPr lang="en-US" altLang="zh-CN" sz="1350" b="1" dirty="0">
                          <a:sym typeface="+mn-ea"/>
                        </a:rPr>
                        <a:t>Overhead guard</a:t>
                      </a:r>
                      <a:endParaRPr lang="en-GB" sz="1350" b="1" dirty="0">
                        <a:latin typeface="+mn-lt"/>
                      </a:endParaRPr>
                    </a:p>
                  </a:txBody>
                  <a:tcPr anchor="ctr">
                    <a:lnR w="9525"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de-DE" dirty="0"/>
                    </a:p>
                  </a:txBody>
                  <a:tcPr>
                    <a:lnL w="9525"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9" name="Rechteck 18">
            <a:hlinkClick r:id="rId7"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pic>
        <p:nvPicPr>
          <p:cNvPr id="6" name="图片 5"/>
          <p:cNvPicPr>
            <a:picLocks noChangeAspect="1"/>
          </p:cNvPicPr>
          <p:nvPr>
            <p:custDataLst>
              <p:tags r:id="rId2"/>
            </p:custDataLst>
          </p:nvPr>
        </p:nvPicPr>
        <p:blipFill>
          <a:blip r:embed="rId8" cstate="print"/>
          <a:stretch>
            <a:fillRect/>
          </a:stretch>
        </p:blipFill>
        <p:spPr>
          <a:xfrm>
            <a:off x="4716145" y="3654425"/>
            <a:ext cx="885825" cy="1160145"/>
          </a:xfrm>
          <a:prstGeom prst="rect">
            <a:avLst/>
          </a:prstGeom>
        </p:spPr>
      </p:pic>
      <p:pic>
        <p:nvPicPr>
          <p:cNvPr id="8" name="图片 7"/>
          <p:cNvPicPr>
            <a:picLocks noChangeAspect="1"/>
          </p:cNvPicPr>
          <p:nvPr>
            <p:custDataLst>
              <p:tags r:id="rId3"/>
            </p:custDataLst>
          </p:nvPr>
        </p:nvPicPr>
        <p:blipFill>
          <a:blip r:embed="rId9" cstate="print"/>
          <a:stretch>
            <a:fillRect/>
          </a:stretch>
        </p:blipFill>
        <p:spPr>
          <a:xfrm>
            <a:off x="4644390" y="2358390"/>
            <a:ext cx="838835" cy="1146810"/>
          </a:xfrm>
          <a:prstGeom prst="rect">
            <a:avLst/>
          </a:prstGeom>
        </p:spPr>
      </p:pic>
      <p:pic>
        <p:nvPicPr>
          <p:cNvPr id="9" name="图片 8"/>
          <p:cNvPicPr>
            <a:picLocks noChangeAspect="1"/>
          </p:cNvPicPr>
          <p:nvPr>
            <p:custDataLst>
              <p:tags r:id="rId4"/>
            </p:custDataLst>
          </p:nvPr>
        </p:nvPicPr>
        <p:blipFill>
          <a:blip r:embed="rId10"/>
          <a:stretch>
            <a:fillRect/>
          </a:stretch>
        </p:blipFill>
        <p:spPr>
          <a:xfrm>
            <a:off x="4440555" y="1112520"/>
            <a:ext cx="1246505" cy="10509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8</a:t>
            </a:fld>
            <a:endParaRPr lang="de-DE" dirty="0"/>
          </a:p>
        </p:txBody>
      </p:sp>
      <p:sp>
        <p:nvSpPr>
          <p:cNvPr id="3" name="Fußzeilenplatzhalter 2"/>
          <p:cNvSpPr>
            <a:spLocks noGrp="1"/>
          </p:cNvSpPr>
          <p:nvPr>
            <p:ph type="ftr" sz="quarter" idx="10"/>
          </p:nvPr>
        </p:nvSpPr>
        <p:spPr/>
        <p:txBody>
          <a:bodyPr/>
          <a:lstStyle/>
          <a:p>
            <a:pPr algn="l">
              <a:buClrTx/>
              <a:buSzTx/>
              <a:buFontTx/>
            </a:pPr>
            <a:r>
              <a:rPr lang="en-US" altLang="de-DE" dirty="0">
                <a:sym typeface="+mn-ea"/>
              </a:rPr>
              <a:t>MQK Introduction of Products</a:t>
            </a:r>
            <a:endParaRPr lang="de-DE" dirty="0"/>
          </a:p>
        </p:txBody>
      </p:sp>
      <p:graphicFrame>
        <p:nvGraphicFramePr>
          <p:cNvPr id="7" name="Tabelle 6"/>
          <p:cNvGraphicFramePr>
            <a:graphicFrameLocks noGrp="1"/>
          </p:cNvGraphicFramePr>
          <p:nvPr>
            <p:custDataLst>
              <p:tags r:id="rId1"/>
            </p:custDataLst>
          </p:nvPr>
        </p:nvGraphicFramePr>
        <p:xfrm>
          <a:off x="323528" y="1256387"/>
          <a:ext cx="8280920" cy="3045936"/>
        </p:xfrm>
        <a:graphic>
          <a:graphicData uri="http://schemas.openxmlformats.org/drawingml/2006/table">
            <a:tbl>
              <a:tblPr firstRow="1" bandRow="1">
                <a:tableStyleId>{F5AB1C69-6EDB-4FF4-983F-18BD219EF322}</a:tableStyleId>
              </a:tblPr>
              <a:tblGrid>
                <a:gridCol w="25922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1296144">
                <a:tc>
                  <a:txBody>
                    <a:bodyPr/>
                    <a:lstStyle/>
                    <a:p>
                      <a:pPr algn="l"/>
                      <a:r>
                        <a:rPr lang="en-US" altLang="de-DE" dirty="0">
                          <a:solidFill>
                            <a:schemeClr val="tx1"/>
                          </a:solidFill>
                        </a:rPr>
                        <a:t>Battery</a:t>
                      </a:r>
                    </a:p>
                  </a:txBody>
                  <a:tcPr anchor="ctr">
                    <a:lnR w="9525"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2"/>
                    </a:solidFill>
                  </a:tcPr>
                </a:tc>
                <a:tc>
                  <a:txBody>
                    <a:bodyPr/>
                    <a:lstStyle/>
                    <a:p>
                      <a:endParaRPr lang="de-DE" dirty="0"/>
                    </a:p>
                  </a:txBody>
                  <a:tcPr>
                    <a:lnL w="9525"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0000"/>
                  </a:ext>
                </a:extLst>
              </a:tr>
              <a:tr h="1749792">
                <a:tc>
                  <a:txBody>
                    <a:bodyPr/>
                    <a:lstStyle/>
                    <a:p>
                      <a:pPr algn="l"/>
                      <a:r>
                        <a:rPr lang="en-US" altLang="de-DE" b="1" dirty="0"/>
                        <a:t>Mast</a:t>
                      </a:r>
                    </a:p>
                  </a:txBody>
                  <a:tcPr anchor="ctr">
                    <a:lnR w="9525"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de-DE" dirty="0"/>
                    </a:p>
                  </a:txBody>
                  <a:tcPr>
                    <a:lnL w="9525"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2" name="Textfeld 21"/>
          <p:cNvSpPr txBox="1"/>
          <p:nvPr/>
        </p:nvSpPr>
        <p:spPr>
          <a:xfrm>
            <a:off x="5292195" y="1782598"/>
            <a:ext cx="1191587" cy="276860"/>
          </a:xfrm>
          <a:prstGeom prst="rect">
            <a:avLst/>
          </a:prstGeom>
          <a:noFill/>
          <a:ln>
            <a:noFill/>
          </a:ln>
        </p:spPr>
        <p:txBody>
          <a:bodyPr wrap="square" lIns="0" tIns="0" rIns="0" bIns="0" rtlCol="0">
            <a:spAutoFit/>
          </a:bodyPr>
          <a:lstStyle/>
          <a:p>
            <a:pPr algn="ctr"/>
            <a:r>
              <a:rPr lang="zh-CN" altLang="en-US" sz="900" noProof="1"/>
              <a:t>Hoisting Battery</a:t>
            </a:r>
          </a:p>
          <a:p>
            <a:pPr algn="ctr">
              <a:spcBef>
                <a:spcPts val="0"/>
              </a:spcBef>
            </a:pPr>
            <a:endParaRPr lang="de-DE" sz="900" noProof="1">
              <a:solidFill>
                <a:schemeClr val="tx1"/>
              </a:solidFill>
              <a:latin typeface="+mn-lt"/>
            </a:endParaRPr>
          </a:p>
        </p:txBody>
      </p:sp>
      <p:sp>
        <p:nvSpPr>
          <p:cNvPr id="27" name="Titel 3"/>
          <p:cNvSpPr>
            <a:spLocks noGrp="1"/>
          </p:cNvSpPr>
          <p:nvPr>
            <p:ph type="title"/>
          </p:nvPr>
        </p:nvSpPr>
        <p:spPr>
          <a:xfrm>
            <a:off x="323528" y="413891"/>
            <a:ext cx="6840000" cy="216000"/>
          </a:xfrm>
        </p:spPr>
        <p:txBody>
          <a:bodyPr/>
          <a:lstStyle/>
          <a:p>
            <a:r>
              <a:rPr lang="en-US" altLang="zh-CN" dirty="0">
                <a:sym typeface="+mn-ea"/>
              </a:rPr>
              <a:t>Overview</a:t>
            </a:r>
            <a:r>
              <a:rPr lang="de-DE" dirty="0"/>
              <a:t> </a:t>
            </a:r>
          </a:p>
        </p:txBody>
      </p:sp>
      <p:sp>
        <p:nvSpPr>
          <p:cNvPr id="28" name="Textplatzhalter 4"/>
          <p:cNvSpPr>
            <a:spLocks noGrp="1"/>
          </p:cNvSpPr>
          <p:nvPr>
            <p:ph type="body" sz="quarter" idx="17"/>
          </p:nvPr>
        </p:nvSpPr>
        <p:spPr>
          <a:xfrm>
            <a:off x="323528" y="701923"/>
            <a:ext cx="6840000" cy="216000"/>
          </a:xfrm>
        </p:spPr>
        <p:txBody>
          <a:bodyPr/>
          <a:lstStyle/>
          <a:p>
            <a:r>
              <a:rPr lang="en-US" altLang="de-DE" dirty="0"/>
              <a:t>Details of Products</a:t>
            </a:r>
          </a:p>
        </p:txBody>
      </p:sp>
      <p:sp>
        <p:nvSpPr>
          <p:cNvPr id="15" name="Rechteck 14">
            <a:hlinkClick r:id="rId6"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pic>
        <p:nvPicPr>
          <p:cNvPr id="4" name="图片 3"/>
          <p:cNvPicPr>
            <a:picLocks noChangeAspect="1"/>
          </p:cNvPicPr>
          <p:nvPr>
            <p:custDataLst>
              <p:tags r:id="rId2"/>
            </p:custDataLst>
          </p:nvPr>
        </p:nvPicPr>
        <p:blipFill>
          <a:blip r:embed="rId7" cstate="print"/>
          <a:stretch>
            <a:fillRect/>
          </a:stretch>
        </p:blipFill>
        <p:spPr>
          <a:xfrm>
            <a:off x="3924300" y="1278255"/>
            <a:ext cx="1155700" cy="1195070"/>
          </a:xfrm>
          <a:prstGeom prst="rect">
            <a:avLst/>
          </a:prstGeom>
        </p:spPr>
      </p:pic>
      <p:pic>
        <p:nvPicPr>
          <p:cNvPr id="5" name="图片 4"/>
          <p:cNvPicPr>
            <a:picLocks noChangeAspect="1"/>
          </p:cNvPicPr>
          <p:nvPr>
            <p:custDataLst>
              <p:tags r:id="rId3"/>
            </p:custDataLst>
          </p:nvPr>
        </p:nvPicPr>
        <p:blipFill>
          <a:blip r:embed="rId8" cstate="print"/>
          <a:stretch>
            <a:fillRect/>
          </a:stretch>
        </p:blipFill>
        <p:spPr>
          <a:xfrm>
            <a:off x="3924300" y="2574290"/>
            <a:ext cx="1167130" cy="1644650"/>
          </a:xfrm>
          <a:prstGeom prst="rect">
            <a:avLst/>
          </a:prstGeom>
        </p:spPr>
      </p:pic>
      <p:sp>
        <p:nvSpPr>
          <p:cNvPr id="6" name="文本框 5"/>
          <p:cNvSpPr txBox="1"/>
          <p:nvPr/>
        </p:nvSpPr>
        <p:spPr>
          <a:xfrm>
            <a:off x="5673725" y="3211830"/>
            <a:ext cx="1429385" cy="221615"/>
          </a:xfrm>
          <a:prstGeom prst="rect">
            <a:avLst/>
          </a:prstGeom>
          <a:noFill/>
        </p:spPr>
        <p:txBody>
          <a:bodyPr wrap="square" lIns="0" tIns="0" rIns="0" bIns="0" rtlCol="0">
            <a:noAutofit/>
          </a:bodyPr>
          <a:lstStyle/>
          <a:p>
            <a:pPr indent="0" algn="l">
              <a:lnSpc>
                <a:spcPct val="110000"/>
              </a:lnSpc>
              <a:spcAft>
                <a:spcPts val="400"/>
              </a:spcAft>
              <a:buClr>
                <a:schemeClr val="accent2"/>
              </a:buClr>
              <a:buFont typeface="Arial" panose="020B0604020202020204" pitchFamily="34" charset="0"/>
              <a:buNone/>
            </a:pPr>
            <a:r>
              <a:rPr lang="en-US" altLang="zh-CN" sz="900" dirty="0" err="1"/>
              <a:t>Full Free Triplex Mast 3.6-8.0 meters</a:t>
            </a:r>
            <a:endParaRPr lang="zh-CN" altLang="en-US" sz="900" dirty="0" err="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FF9B0DE-3FEB-4AA0-B465-B80EF7C1333D}" type="slidenum">
              <a:rPr lang="de-DE" smtClean="0"/>
              <a:t>9</a:t>
            </a:fld>
            <a:endParaRPr lang="de-DE" dirty="0"/>
          </a:p>
        </p:txBody>
      </p:sp>
      <p:sp>
        <p:nvSpPr>
          <p:cNvPr id="3" name="Fußzeilenplatzhalter 2"/>
          <p:cNvSpPr>
            <a:spLocks noGrp="1"/>
          </p:cNvSpPr>
          <p:nvPr>
            <p:ph type="ftr" sz="quarter" idx="10"/>
          </p:nvPr>
        </p:nvSpPr>
        <p:spPr/>
        <p:txBody>
          <a:bodyPr/>
          <a:lstStyle/>
          <a:p>
            <a:pPr algn="l">
              <a:buClrTx/>
              <a:buSzTx/>
              <a:buFontTx/>
            </a:pPr>
            <a:r>
              <a:rPr lang="en-US" altLang="de-DE" dirty="0">
                <a:sym typeface="+mn-ea"/>
              </a:rPr>
              <a:t>MQK Introduction of Products</a:t>
            </a:r>
            <a:endParaRPr lang="de-DE" dirty="0"/>
          </a:p>
        </p:txBody>
      </p:sp>
      <p:sp>
        <p:nvSpPr>
          <p:cNvPr id="5" name="Textplatzhalter 4"/>
          <p:cNvSpPr>
            <a:spLocks noGrp="1"/>
          </p:cNvSpPr>
          <p:nvPr>
            <p:ph type="body" sz="quarter" idx="17"/>
          </p:nvPr>
        </p:nvSpPr>
        <p:spPr/>
        <p:txBody>
          <a:bodyPr/>
          <a:lstStyle/>
          <a:p>
            <a:r>
              <a:rPr lang="en-US" altLang="de-DE" dirty="0"/>
              <a:t>Details of Body</a:t>
            </a:r>
          </a:p>
        </p:txBody>
      </p:sp>
      <p:graphicFrame>
        <p:nvGraphicFramePr>
          <p:cNvPr id="7" name="Tabelle 6"/>
          <p:cNvGraphicFramePr>
            <a:graphicFrameLocks noGrp="1"/>
          </p:cNvGraphicFramePr>
          <p:nvPr>
            <p:custDataLst>
              <p:tags r:id="rId1"/>
            </p:custDataLst>
          </p:nvPr>
        </p:nvGraphicFramePr>
        <p:xfrm>
          <a:off x="323528" y="1256387"/>
          <a:ext cx="8280920" cy="3045936"/>
        </p:xfrm>
        <a:graphic>
          <a:graphicData uri="http://schemas.openxmlformats.org/drawingml/2006/table">
            <a:tbl>
              <a:tblPr firstRow="1" bandRow="1">
                <a:tableStyleId>{F5AB1C69-6EDB-4FF4-983F-18BD219EF322}</a:tableStyleId>
              </a:tblPr>
              <a:tblGrid>
                <a:gridCol w="25922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1296144">
                <a:tc>
                  <a:txBody>
                    <a:bodyPr/>
                    <a:lstStyle/>
                    <a:p>
                      <a:pPr algn="l"/>
                      <a:r>
                        <a:rPr lang="en-US" altLang="zh-CN" sz="1350" dirty="0">
                          <a:solidFill>
                            <a:schemeClr val="tx1"/>
                          </a:solidFill>
                          <a:sym typeface="+mn-ea"/>
                        </a:rPr>
                        <a:t>Forklift body</a:t>
                      </a:r>
                      <a:endParaRPr lang="en-US" altLang="de-DE" dirty="0">
                        <a:solidFill>
                          <a:schemeClr val="tx1"/>
                        </a:solidFill>
                      </a:endParaRPr>
                    </a:p>
                  </a:txBody>
                  <a:tcPr anchor="ctr">
                    <a:lnR w="9525"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2"/>
                    </a:solidFill>
                  </a:tcPr>
                </a:tc>
                <a:tc>
                  <a:txBody>
                    <a:bodyPr/>
                    <a:lstStyle/>
                    <a:p>
                      <a:endParaRPr lang="de-DE" dirty="0"/>
                    </a:p>
                  </a:txBody>
                  <a:tcPr>
                    <a:lnL w="9525"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0000"/>
                  </a:ext>
                </a:extLst>
              </a:tr>
              <a:tr h="1749792">
                <a:tc>
                  <a:txBody>
                    <a:bodyPr/>
                    <a:lstStyle/>
                    <a:p>
                      <a:pPr algn="l"/>
                      <a:r>
                        <a:rPr lang="en-US" altLang="de-DE" b="1" dirty="0"/>
                        <a:t>Cabin</a:t>
                      </a:r>
                    </a:p>
                  </a:txBody>
                  <a:tcPr anchor="ctr">
                    <a:lnR w="9525"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de-DE" dirty="0"/>
                    </a:p>
                  </a:txBody>
                  <a:tcPr>
                    <a:lnL w="9525"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4" name="Titel 3"/>
          <p:cNvSpPr>
            <a:spLocks noGrp="1"/>
          </p:cNvSpPr>
          <p:nvPr>
            <p:ph type="title"/>
          </p:nvPr>
        </p:nvSpPr>
        <p:spPr>
          <a:xfrm>
            <a:off x="323528" y="413891"/>
            <a:ext cx="6840000" cy="216000"/>
          </a:xfrm>
        </p:spPr>
        <p:txBody>
          <a:bodyPr/>
          <a:lstStyle/>
          <a:p>
            <a:r>
              <a:rPr lang="en-US" altLang="zh-CN" dirty="0">
                <a:sym typeface="+mn-ea"/>
              </a:rPr>
              <a:t>Overview</a:t>
            </a:r>
            <a:endParaRPr lang="en-US" altLang="de-DE" dirty="0"/>
          </a:p>
        </p:txBody>
      </p:sp>
      <p:sp>
        <p:nvSpPr>
          <p:cNvPr id="12" name="Rechteck 11">
            <a:hlinkClick r:id="rId7" action="ppaction://hlinksldjump"/>
          </p:cNvPr>
          <p:cNvSpPr/>
          <p:nvPr/>
        </p:nvSpPr>
        <p:spPr bwMode="gray">
          <a:xfrm>
            <a:off x="7524328" y="156171"/>
            <a:ext cx="1512146" cy="6177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400"/>
              </a:spcAft>
            </a:pPr>
            <a:endParaRPr lang="de-DE" sz="1600" dirty="0" err="1">
              <a:solidFill>
                <a:schemeClr val="tx1"/>
              </a:solidFill>
            </a:endParaRPr>
          </a:p>
        </p:txBody>
      </p:sp>
      <p:pic>
        <p:nvPicPr>
          <p:cNvPr id="8" name="图片 7"/>
          <p:cNvPicPr>
            <a:picLocks noChangeAspect="1"/>
          </p:cNvPicPr>
          <p:nvPr>
            <p:custDataLst>
              <p:tags r:id="rId2"/>
            </p:custDataLst>
          </p:nvPr>
        </p:nvPicPr>
        <p:blipFill>
          <a:blip r:embed="rId8" cstate="print"/>
          <a:stretch>
            <a:fillRect/>
          </a:stretch>
        </p:blipFill>
        <p:spPr>
          <a:xfrm>
            <a:off x="4787900" y="1278255"/>
            <a:ext cx="838835" cy="1146810"/>
          </a:xfrm>
          <a:prstGeom prst="rect">
            <a:avLst/>
          </a:prstGeom>
        </p:spPr>
      </p:pic>
      <p:pic>
        <p:nvPicPr>
          <p:cNvPr id="4" name="图片 3"/>
          <p:cNvPicPr>
            <a:picLocks noChangeAspect="1"/>
          </p:cNvPicPr>
          <p:nvPr>
            <p:custDataLst>
              <p:tags r:id="rId3"/>
            </p:custDataLst>
          </p:nvPr>
        </p:nvPicPr>
        <p:blipFill>
          <a:blip r:embed="rId9" cstate="print"/>
          <a:stretch>
            <a:fillRect/>
          </a:stretch>
        </p:blipFill>
        <p:spPr>
          <a:xfrm>
            <a:off x="6228080" y="2646045"/>
            <a:ext cx="1312545" cy="1579880"/>
          </a:xfrm>
          <a:prstGeom prst="rect">
            <a:avLst/>
          </a:prstGeom>
        </p:spPr>
      </p:pic>
      <p:pic>
        <p:nvPicPr>
          <p:cNvPr id="10" name="图片 9"/>
          <p:cNvPicPr>
            <a:picLocks noChangeAspect="1"/>
          </p:cNvPicPr>
          <p:nvPr>
            <p:custDataLst>
              <p:tags r:id="rId4"/>
            </p:custDataLst>
          </p:nvPr>
        </p:nvPicPr>
        <p:blipFill>
          <a:blip r:embed="rId10" cstate="print"/>
          <a:stretch>
            <a:fillRect/>
          </a:stretch>
        </p:blipFill>
        <p:spPr>
          <a:xfrm>
            <a:off x="3491865" y="2574290"/>
            <a:ext cx="1540510" cy="161544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5ad47555-c061-4eac-8b2b-2209e06e8fa3"/>
  <p:tag name="COMMONDATA" val="eyJoZGlkIjoiMTM3MWQ4OWM4NjNlNDU4OGIyYzI1YTE1OTY5MWQ5YmY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5.xml><?xml version="1.0" encoding="utf-8"?>
<p:tagLst xmlns:a="http://schemas.openxmlformats.org/drawingml/2006/main" xmlns:r="http://schemas.openxmlformats.org/officeDocument/2006/relationships" xmlns:p="http://schemas.openxmlformats.org/presentationml/2006/main">
  <p:tag name="VCTCREATESHAPEHANDLED" val="0"/>
  <p:tag name="KSO_WM_UNIT_TABLE_BEAUTIFY" val="smartTable{72da2f5d-face-4c08-87fb-416c256c4a85}"/>
</p:tagLst>
</file>

<file path=ppt/tags/tag1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4.xml><?xml version="1.0" encoding="utf-8"?>
<p:tagLst xmlns:a="http://schemas.openxmlformats.org/drawingml/2006/main" xmlns:r="http://schemas.openxmlformats.org/officeDocument/2006/relationships" xmlns:p="http://schemas.openxmlformats.org/presentationml/2006/main">
  <p:tag name="VCTCREATESHAPEHANDLED" val="0"/>
  <p:tag name="KSO_WM_UNIT_TABLE_BEAUTIFY" val="smartTable{72da2f5d-face-4c08-87fb-416c256c4a85}"/>
</p:tagLst>
</file>

<file path=ppt/tags/tag1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2.xml><?xml version="1.0" encoding="utf-8"?>
<p:tagLst xmlns:a="http://schemas.openxmlformats.org/drawingml/2006/main" xmlns:r="http://schemas.openxmlformats.org/officeDocument/2006/relationships" xmlns:p="http://schemas.openxmlformats.org/presentationml/2006/main">
  <p:tag name="VCTCREATESHAPEHANDLED" val="0"/>
  <p:tag name="KSO_WM_UNIT_TABLE_BEAUTIFY" val="smartTable{a058ed0f-4e93-4b40-9503-372a96633144}"/>
</p:tagLst>
</file>

<file path=ppt/tags/tag1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UNIT_TABLE_BEAUTIFY" val="smartTable{c731132d-5861-47c6-89e8-0c2f53123965}"/>
</p:tagLst>
</file>

<file path=ppt/tags/tag2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UNIT_TABLE_BEAUTIFY" val="smartTable{29600e08-0b06-4a41-8578-1f822121c30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UNIT_TABLE_BEAUTIFY" val="smartTable{d681e56f-90e0-488c-b36b-79a9559c3f62}"/>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UNIT_TABLE_BEAUTIFY" val="smartTable{81879047-ce73-4240-bee7-0012c92864b5}"/>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UNIT_TABLE_BEAUTIFY" val="smartTable{3729d48b-e275-4174-80fb-e7be2fe7144f}"/>
</p:tagLst>
</file>

<file path=ppt/tags/tag42.xml><?xml version="1.0" encoding="utf-8"?>
<p:tagLst xmlns:a="http://schemas.openxmlformats.org/drawingml/2006/main" xmlns:r="http://schemas.openxmlformats.org/officeDocument/2006/relationships" xmlns:p="http://schemas.openxmlformats.org/presentationml/2006/main">
  <p:tag name="KSO_WM_UNIT_TABLE_BEAUTIFY" val="smartTable{54765370-8b6b-4629-97cc-a04ce53dd8e8}"/>
  <p:tag name="TABLE_ENDDRAG_ORIGIN_RECT" val="613*158"/>
  <p:tag name="TABLE_ENDDRAG_RECT" val="65*106*613*158"/>
</p:tagLst>
</file>

<file path=ppt/tags/tag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xml><?xml version="1.0" encoding="utf-8"?>
<p:tagLst xmlns:a="http://schemas.openxmlformats.org/drawingml/2006/main" xmlns:r="http://schemas.openxmlformats.org/officeDocument/2006/relationships" xmlns:p="http://schemas.openxmlformats.org/presentationml/2006/main">
  <p:tag name="VCTCREATESHAPEHANDLED" val="0"/>
  <p:tag name="KSO_WM_UNIT_TABLE_BEAUTIFY" val="smartTable{d4d24c80-6df6-41d1-b966-8bd420eeb474}"/>
</p:tagLst>
</file>

<file path=ppt/tags/tag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VCTCREATESHAPEHANDLED" val="0"/>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VCTCREATESHAPEHANDLED" val="0"/>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VCTCREATESHAPEHANDLED" val="0"/>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VCTCREATESHAPEHANDLED" val="0"/>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0.xml><?xml version="1.0" encoding="utf-8"?>
<p:tagLst xmlns:a="http://schemas.openxmlformats.org/drawingml/2006/main" xmlns:r="http://schemas.openxmlformats.org/officeDocument/2006/relationships" xmlns:p="http://schemas.openxmlformats.org/presentationml/2006/main">
  <p:tag name="VCTCREATESHAPEHANDLED" val="0"/>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9.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STILL_Folienlayout_16:9_DE_2019">
  <a:themeElements>
    <a:clrScheme name="Still">
      <a:dk1>
        <a:sysClr val="windowText" lastClr="000000"/>
      </a:dk1>
      <a:lt1>
        <a:sysClr val="window" lastClr="FFFFFF"/>
      </a:lt1>
      <a:dk2>
        <a:srgbClr val="F96915"/>
      </a:dk2>
      <a:lt2>
        <a:srgbClr val="E6E6E6"/>
      </a:lt2>
      <a:accent1>
        <a:srgbClr val="F96915"/>
      </a:accent1>
      <a:accent2>
        <a:srgbClr val="969492"/>
      </a:accent2>
      <a:accent3>
        <a:srgbClr val="CBC9C8"/>
      </a:accent3>
      <a:accent4>
        <a:srgbClr val="646568"/>
      </a:accent4>
      <a:accent5>
        <a:srgbClr val="72A677"/>
      </a:accent5>
      <a:accent6>
        <a:srgbClr val="547977"/>
      </a:accent6>
      <a:hlink>
        <a:srgbClr val="000000"/>
      </a:hlink>
      <a:folHlink>
        <a:srgbClr val="000000"/>
      </a:folHlink>
    </a:clrScheme>
    <a:fontScheme name="STI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2"/>
        </a:solidFill>
        <a:ln w="6350">
          <a:noFill/>
        </a:ln>
      </a:spPr>
      <a:bodyPr lIns="72000" tIns="36000" rIns="72000" bIns="36000" rtlCol="0" anchor="ctr"/>
      <a:lstStyle>
        <a:defPPr algn="ctr">
          <a:spcAft>
            <a:spcPts val="400"/>
          </a:spcAft>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79705" indent="-179705" algn="l">
          <a:lnSpc>
            <a:spcPct val="110000"/>
          </a:lnSpc>
          <a:spcAft>
            <a:spcPts val="400"/>
          </a:spcAft>
          <a:buClr>
            <a:schemeClr val="accent2"/>
          </a:buClr>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Still">
      <a:dk1>
        <a:sysClr val="windowText" lastClr="000000"/>
      </a:dk1>
      <a:lt1>
        <a:sysClr val="window" lastClr="FFFFFF"/>
      </a:lt1>
      <a:dk2>
        <a:srgbClr val="F96915"/>
      </a:dk2>
      <a:lt2>
        <a:srgbClr val="E6E6E6"/>
      </a:lt2>
      <a:accent1>
        <a:srgbClr val="F96915"/>
      </a:accent1>
      <a:accent2>
        <a:srgbClr val="969492"/>
      </a:accent2>
      <a:accent3>
        <a:srgbClr val="CBC9C8"/>
      </a:accent3>
      <a:accent4>
        <a:srgbClr val="646568"/>
      </a:accent4>
      <a:accent5>
        <a:srgbClr val="72A677"/>
      </a:accent5>
      <a:accent6>
        <a:srgbClr val="547977"/>
      </a:accent6>
      <a:hlink>
        <a:srgbClr val="000000"/>
      </a:hlink>
      <a:folHlink>
        <a:srgbClr val="000000"/>
      </a:folHlink>
    </a:clrScheme>
    <a:fontScheme name="STI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till">
      <a:dk1>
        <a:sysClr val="windowText" lastClr="000000"/>
      </a:dk1>
      <a:lt1>
        <a:sysClr val="window" lastClr="FFFFFF"/>
      </a:lt1>
      <a:dk2>
        <a:srgbClr val="F96915"/>
      </a:dk2>
      <a:lt2>
        <a:srgbClr val="E6E6E6"/>
      </a:lt2>
      <a:accent1>
        <a:srgbClr val="F96915"/>
      </a:accent1>
      <a:accent2>
        <a:srgbClr val="969492"/>
      </a:accent2>
      <a:accent3>
        <a:srgbClr val="CBC9C8"/>
      </a:accent3>
      <a:accent4>
        <a:srgbClr val="646568"/>
      </a:accent4>
      <a:accent5>
        <a:srgbClr val="72A677"/>
      </a:accent5>
      <a:accent6>
        <a:srgbClr val="547977"/>
      </a:accent6>
      <a:hlink>
        <a:srgbClr val="000000"/>
      </a:hlink>
      <a:folHlink>
        <a:srgbClr val="000000"/>
      </a:folHlink>
    </a:clrScheme>
    <a:fontScheme name="STI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STILL_PPT_Master_16-9_DE</Template>
  <TotalTime>1</TotalTime>
  <Words>4842</Words>
  <Application>Microsoft Office PowerPoint</Application>
  <PresentationFormat>Personalizado</PresentationFormat>
  <Paragraphs>548</Paragraphs>
  <Slides>43</Slides>
  <Notes>41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43</vt:i4>
      </vt:variant>
    </vt:vector>
  </HeadingPairs>
  <TitlesOfParts>
    <vt:vector size="50" baseType="lpstr">
      <vt:lpstr>宋体</vt:lpstr>
      <vt:lpstr>Arial</vt:lpstr>
      <vt:lpstr>Verdana</vt:lpstr>
      <vt:lpstr>Wingdings</vt:lpstr>
      <vt:lpstr>Wingdings 2</vt:lpstr>
      <vt:lpstr>方正细倩简体</vt:lpstr>
      <vt:lpstr>STILL_Folienlayout_16:9_DE_2019</vt:lpstr>
      <vt:lpstr>Product Presentation MQK30 – Multi-Directional Forklift</vt:lpstr>
      <vt:lpstr>MiMA MQK30</vt:lpstr>
      <vt:lpstr>MiMA MQK30</vt:lpstr>
      <vt:lpstr>MiMA MQK30</vt:lpstr>
      <vt:lpstr>MiMA MQK30</vt:lpstr>
      <vt:lpstr>MiMA MQK30</vt:lpstr>
      <vt:lpstr>Overview</vt:lpstr>
      <vt:lpstr>Overview </vt:lpstr>
      <vt:lpstr>Overview</vt:lpstr>
      <vt:lpstr>Overview</vt:lpstr>
      <vt:lpstr>Overview</vt:lpstr>
      <vt:lpstr>Overview</vt:lpstr>
      <vt:lpstr>Overview</vt:lpstr>
      <vt:lpstr>MiMA TFC30/35</vt:lpstr>
      <vt:lpstr>Applied industry</vt:lpstr>
      <vt:lpstr>MiMA MQK30</vt:lpstr>
      <vt:lpstr>MiMA MQK30</vt:lpstr>
      <vt:lpstr>MiMA MQK30</vt:lpstr>
      <vt:lpstr>MQK30</vt:lpstr>
      <vt:lpstr>MQK30</vt:lpstr>
      <vt:lpstr>MQK30</vt:lpstr>
      <vt:lpstr>MQK30</vt:lpstr>
      <vt:lpstr>MQK30</vt:lpstr>
      <vt:lpstr>MiMA MQK30</vt:lpstr>
      <vt:lpstr>MQK30</vt:lpstr>
      <vt:lpstr>MQK30</vt:lpstr>
      <vt:lpstr>MQK30</vt:lpstr>
      <vt:lpstr>MQK30</vt:lpstr>
      <vt:lpstr>MiMA MQK30</vt:lpstr>
      <vt:lpstr>MQK30</vt:lpstr>
      <vt:lpstr>MQK30</vt:lpstr>
      <vt:lpstr>MQK30</vt:lpstr>
      <vt:lpstr>MQK30</vt:lpstr>
      <vt:lpstr>MQK30</vt:lpstr>
      <vt:lpstr>MiMA MQK30</vt:lpstr>
      <vt:lpstr>MQK30</vt:lpstr>
      <vt:lpstr>MQK30</vt:lpstr>
      <vt:lpstr>MQK30</vt:lpstr>
      <vt:lpstr>MQK30</vt:lpstr>
      <vt:lpstr>MiMA MQK30</vt:lpstr>
      <vt:lpstr>MiMA MQK30</vt:lpstr>
      <vt:lpstr>MiMA MQK30</vt:lpstr>
      <vt:lpstr>Marketing Tools</vt:lpstr>
    </vt:vector>
  </TitlesOfParts>
  <Company>STILL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Janina Peters</dc:creator>
  <dc:description>Optimiert für Office 365</dc:description>
  <cp:lastModifiedBy>GILMAR CORTES</cp:lastModifiedBy>
  <cp:revision>404</cp:revision>
  <dcterms:created xsi:type="dcterms:W3CDTF">2019-03-26T11:57:00Z</dcterms:created>
  <dcterms:modified xsi:type="dcterms:W3CDTF">2024-05-23T07:07:41Z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DCDDFFDE281D4898B7C3FB2BD5D15C96_13</vt:lpwstr>
  </property>
  <property fmtid="{D5CDD505-2E9C-101B-9397-08002B2CF9AE}" pid="3" name="KSOProductBuildVer">
    <vt:lpwstr>2052-11.1.0.13703</vt:lpwstr>
  </property>
</Properties>
</file>